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74" r:id="rId2"/>
    <p:sldId id="280" r:id="rId3"/>
    <p:sldId id="281" r:id="rId4"/>
    <p:sldId id="282" r:id="rId5"/>
    <p:sldId id="283" r:id="rId6"/>
    <p:sldId id="284" r:id="rId7"/>
    <p:sldId id="286" r:id="rId8"/>
    <p:sldId id="287" r:id="rId9"/>
    <p:sldId id="311" r:id="rId10"/>
    <p:sldId id="312" r:id="rId11"/>
    <p:sldId id="323" r:id="rId12"/>
    <p:sldId id="324" r:id="rId13"/>
    <p:sldId id="325" r:id="rId14"/>
    <p:sldId id="329" r:id="rId15"/>
    <p:sldId id="326" r:id="rId16"/>
    <p:sldId id="317" r:id="rId17"/>
    <p:sldId id="327" r:id="rId18"/>
    <p:sldId id="328" r:id="rId19"/>
    <p:sldId id="293" r:id="rId20"/>
    <p:sldId id="319" r:id="rId21"/>
    <p:sldId id="320" r:id="rId22"/>
    <p:sldId id="321" r:id="rId23"/>
    <p:sldId id="278" r:id="rId24"/>
  </p:sldIdLst>
  <p:sldSz cx="10693400" cy="7562850"/>
  <p:notesSz cx="9929813" cy="67992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2E53A3-3ED2-5763-1F66-7CF50DCE1F72}" name="Jean-Baptiste LECA" initials="JBL" userId="Jean-Baptiste LECA"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D56"/>
    <a:srgbClr val="EEECE1"/>
    <a:srgbClr val="50B4C8"/>
    <a:srgbClr val="1E8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
    <a:wholeTbl>
      <a:tcTxStyle>
        <a:font>
          <a:latin typeface="+mn-lt"/>
          <a:ea typeface="+mn-ea"/>
          <a:cs typeface="+mn-cs"/>
        </a:font>
        <a:srgbClr val="000000"/>
      </a:tcTxStyle>
      <a:tcStyle>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8177" autoAdjust="0"/>
  </p:normalViewPr>
  <p:slideViewPr>
    <p:cSldViewPr snapToGrid="0">
      <p:cViewPr varScale="1">
        <p:scale>
          <a:sx n="61" d="100"/>
          <a:sy n="61" d="100"/>
        </p:scale>
        <p:origin x="1776"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1FC7A3A6-B224-4060-9853-8363B881650C}"/>
              </a:ext>
            </a:extLst>
          </p:cNvPr>
          <p:cNvSpPr txBox="1">
            <a:spLocks noGrp="1"/>
          </p:cNvSpPr>
          <p:nvPr>
            <p:ph type="hdr" sz="quarter"/>
          </p:nvPr>
        </p:nvSpPr>
        <p:spPr>
          <a:xfrm>
            <a:off x="0" y="0"/>
            <a:ext cx="4303019" cy="341104"/>
          </a:xfrm>
          <a:prstGeom prst="rect">
            <a:avLst/>
          </a:prstGeom>
          <a:noFill/>
          <a:ln>
            <a:noFill/>
          </a:ln>
        </p:spPr>
        <p:txBody>
          <a:bodyPr vert="horz" wrap="square" lIns="83786" tIns="41893" rIns="83786" bIns="41893" anchor="t" anchorCtr="0" compatLnSpc="1">
            <a:noAutofit/>
          </a:bodyPr>
          <a:lstStyle/>
          <a:p>
            <a:pPr defTabSz="837865">
              <a:defRPr sz="1800" b="0" i="0" u="none" strike="noStrike" kern="0" cap="none" spc="0" baseline="0">
                <a:solidFill>
                  <a:srgbClr val="000000"/>
                </a:solidFill>
                <a:uFillTx/>
              </a:defRPr>
            </a:pPr>
            <a:endParaRPr lang="fr-FR" sz="1100">
              <a:solidFill>
                <a:srgbClr val="000000"/>
              </a:solidFill>
              <a:latin typeface="Calibri"/>
            </a:endParaRPr>
          </a:p>
        </p:txBody>
      </p:sp>
      <p:sp>
        <p:nvSpPr>
          <p:cNvPr id="3" name="Espace réservé de la date 2">
            <a:extLst>
              <a:ext uri="{FF2B5EF4-FFF2-40B4-BE49-F238E27FC236}">
                <a16:creationId xmlns:a16="http://schemas.microsoft.com/office/drawing/2014/main" id="{2DC55A4B-41F8-45E8-9601-3F9697AE4919}"/>
              </a:ext>
            </a:extLst>
          </p:cNvPr>
          <p:cNvSpPr txBox="1">
            <a:spLocks noGrp="1"/>
          </p:cNvSpPr>
          <p:nvPr>
            <p:ph type="dt" sz="quarter" idx="1"/>
          </p:nvPr>
        </p:nvSpPr>
        <p:spPr>
          <a:xfrm>
            <a:off x="5625321" y="0"/>
            <a:ext cx="4301540" cy="341104"/>
          </a:xfrm>
          <a:prstGeom prst="rect">
            <a:avLst/>
          </a:prstGeom>
          <a:noFill/>
          <a:ln>
            <a:noFill/>
          </a:ln>
        </p:spPr>
        <p:txBody>
          <a:bodyPr vert="horz" wrap="square" lIns="83786" tIns="41893" rIns="83786" bIns="41893" anchor="t" anchorCtr="0" compatLnSpc="1">
            <a:noAutofit/>
          </a:bodyPr>
          <a:lstStyle/>
          <a:p>
            <a:pPr algn="r" defTabSz="837865">
              <a:defRPr sz="1800" b="0" i="0" u="none" strike="noStrike" kern="0" cap="none" spc="0" baseline="0">
                <a:solidFill>
                  <a:srgbClr val="000000"/>
                </a:solidFill>
                <a:uFillTx/>
              </a:defRPr>
            </a:pPr>
            <a:fld id="{D09F8B18-984F-46BB-8A6B-EF9DC34BD4A7}" type="datetime1">
              <a:rPr lang="fr-FR" sz="1100">
                <a:solidFill>
                  <a:srgbClr val="000000"/>
                </a:solidFill>
                <a:latin typeface="Calibri"/>
              </a:rPr>
              <a:pPr algn="r" defTabSz="837865">
                <a:defRPr sz="1800" b="0" i="0" u="none" strike="noStrike" kern="0" cap="none" spc="0" baseline="0">
                  <a:solidFill>
                    <a:srgbClr val="000000"/>
                  </a:solidFill>
                  <a:uFillTx/>
                </a:defRPr>
              </a:pPr>
              <a:t>15/03/2022</a:t>
            </a:fld>
            <a:endParaRPr lang="fr-FR" sz="1100">
              <a:solidFill>
                <a:srgbClr val="000000"/>
              </a:solidFill>
              <a:latin typeface="Calibri"/>
            </a:endParaRPr>
          </a:p>
        </p:txBody>
      </p:sp>
      <p:sp>
        <p:nvSpPr>
          <p:cNvPr id="4" name="Espace réservé du pied de page 3">
            <a:extLst>
              <a:ext uri="{FF2B5EF4-FFF2-40B4-BE49-F238E27FC236}">
                <a16:creationId xmlns:a16="http://schemas.microsoft.com/office/drawing/2014/main" id="{21F0F0A7-7D43-4EE6-A092-7F04BE5E992A}"/>
              </a:ext>
            </a:extLst>
          </p:cNvPr>
          <p:cNvSpPr txBox="1">
            <a:spLocks noGrp="1"/>
          </p:cNvSpPr>
          <p:nvPr>
            <p:ph type="ftr" sz="quarter" idx="2"/>
          </p:nvPr>
        </p:nvSpPr>
        <p:spPr>
          <a:xfrm>
            <a:off x="0" y="6458155"/>
            <a:ext cx="4303019" cy="341104"/>
          </a:xfrm>
          <a:prstGeom prst="rect">
            <a:avLst/>
          </a:prstGeom>
          <a:noFill/>
          <a:ln>
            <a:noFill/>
          </a:ln>
        </p:spPr>
        <p:txBody>
          <a:bodyPr vert="horz" wrap="square" lIns="83786" tIns="41893" rIns="83786" bIns="41893" anchor="b" anchorCtr="0" compatLnSpc="1">
            <a:noAutofit/>
          </a:bodyPr>
          <a:lstStyle/>
          <a:p>
            <a:pPr defTabSz="837865">
              <a:defRPr sz="1800" b="0" i="0" u="none" strike="noStrike" kern="0" cap="none" spc="0" baseline="0">
                <a:solidFill>
                  <a:srgbClr val="000000"/>
                </a:solidFill>
                <a:uFillTx/>
              </a:defRPr>
            </a:pPr>
            <a:r>
              <a:rPr lang="fr-FR" sz="1100">
                <a:solidFill>
                  <a:srgbClr val="000000"/>
                </a:solidFill>
                <a:latin typeface="Calibri"/>
              </a:rPr>
              <a:t>www.dtmv.com</a:t>
            </a:r>
          </a:p>
        </p:txBody>
      </p:sp>
      <p:sp>
        <p:nvSpPr>
          <p:cNvPr id="5" name="Espace réservé du numéro de diapositive 4">
            <a:extLst>
              <a:ext uri="{FF2B5EF4-FFF2-40B4-BE49-F238E27FC236}">
                <a16:creationId xmlns:a16="http://schemas.microsoft.com/office/drawing/2014/main" id="{C203C535-F13D-44D4-AFB9-B31EF5DCE285}"/>
              </a:ext>
            </a:extLst>
          </p:cNvPr>
          <p:cNvSpPr txBox="1">
            <a:spLocks noGrp="1"/>
          </p:cNvSpPr>
          <p:nvPr>
            <p:ph type="sldNum" sz="quarter" idx="3"/>
          </p:nvPr>
        </p:nvSpPr>
        <p:spPr>
          <a:xfrm>
            <a:off x="5625321" y="6458155"/>
            <a:ext cx="4301540" cy="341104"/>
          </a:xfrm>
          <a:prstGeom prst="rect">
            <a:avLst/>
          </a:prstGeom>
          <a:noFill/>
          <a:ln>
            <a:noFill/>
          </a:ln>
        </p:spPr>
        <p:txBody>
          <a:bodyPr vert="horz" wrap="square" lIns="83786" tIns="41893" rIns="83786" bIns="41893" anchor="b" anchorCtr="0" compatLnSpc="1">
            <a:noAutofit/>
          </a:bodyPr>
          <a:lstStyle/>
          <a:p>
            <a:pPr algn="r" defTabSz="837865">
              <a:defRPr sz="1800" b="0" i="0" u="none" strike="noStrike" kern="0" cap="none" spc="0" baseline="0">
                <a:solidFill>
                  <a:srgbClr val="000000"/>
                </a:solidFill>
                <a:uFillTx/>
              </a:defRPr>
            </a:pPr>
            <a:fld id="{1E1582DA-4553-4EB4-A2C8-699C7984D402}" type="slidenum">
              <a:pPr algn="r" defTabSz="837865">
                <a:defRPr sz="1800" b="0" i="0" u="none" strike="noStrike" kern="0" cap="none" spc="0" baseline="0">
                  <a:solidFill>
                    <a:srgbClr val="000000"/>
                  </a:solidFill>
                  <a:uFillTx/>
                </a:defRPr>
              </a:pPr>
              <a:t>‹N°›</a:t>
            </a:fld>
            <a:endParaRPr lang="fr-FR" sz="1100">
              <a:solidFill>
                <a:srgbClr val="000000"/>
              </a:solidFill>
              <a:latin typeface="Calibri"/>
            </a:endParaRPr>
          </a:p>
        </p:txBody>
      </p:sp>
    </p:spTree>
    <p:extLst>
      <p:ext uri="{BB962C8B-B14F-4D97-AF65-F5344CB8AC3E}">
        <p14:creationId xmlns:p14="http://schemas.microsoft.com/office/powerpoint/2010/main" val="2973764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D4FF941-B947-4FDD-AF43-B4F46397BCBE}"/>
              </a:ext>
            </a:extLst>
          </p:cNvPr>
          <p:cNvSpPr txBox="1">
            <a:spLocks noGrp="1"/>
          </p:cNvSpPr>
          <p:nvPr>
            <p:ph type="hdr" sz="quarter"/>
          </p:nvPr>
        </p:nvSpPr>
        <p:spPr>
          <a:xfrm>
            <a:off x="0" y="0"/>
            <a:ext cx="4303019" cy="341104"/>
          </a:xfrm>
          <a:prstGeom prst="rect">
            <a:avLst/>
          </a:prstGeom>
          <a:noFill/>
          <a:ln>
            <a:noFill/>
          </a:ln>
        </p:spPr>
        <p:txBody>
          <a:bodyPr vert="horz" wrap="square" lIns="83786" tIns="41893" rIns="83786" bIns="41893" anchor="t" anchorCtr="0" compatLnSpc="1">
            <a:noAutofit/>
          </a:bodyPr>
          <a:lstStyle>
            <a:lvl1pPr marL="0" marR="0" lvl="0" indent="0" algn="l" defTabSz="837865" rtl="0" fontAlgn="auto" hangingPunct="1">
              <a:lnSpc>
                <a:spcPct val="100000"/>
              </a:lnSpc>
              <a:spcBef>
                <a:spcPts val="0"/>
              </a:spcBef>
              <a:spcAft>
                <a:spcPts val="0"/>
              </a:spcAft>
              <a:buNone/>
              <a:tabLst/>
              <a:defRPr lang="fr-FR" sz="1100" b="0" i="0" u="none" strike="noStrike" kern="1200" cap="none" spc="0" baseline="0">
                <a:solidFill>
                  <a:srgbClr val="000000"/>
                </a:solidFill>
                <a:uFillTx/>
                <a:latin typeface="Calibri"/>
              </a:defRPr>
            </a:lvl1pPr>
          </a:lstStyle>
          <a:p>
            <a:pPr lvl="0"/>
            <a:endParaRPr lang="fr-FR"/>
          </a:p>
        </p:txBody>
      </p:sp>
      <p:sp>
        <p:nvSpPr>
          <p:cNvPr id="3" name="Espace réservé de la date 2">
            <a:extLst>
              <a:ext uri="{FF2B5EF4-FFF2-40B4-BE49-F238E27FC236}">
                <a16:creationId xmlns:a16="http://schemas.microsoft.com/office/drawing/2014/main" id="{1C6BB939-C1B9-474C-BEF0-CBB44748EA5C}"/>
              </a:ext>
            </a:extLst>
          </p:cNvPr>
          <p:cNvSpPr txBox="1">
            <a:spLocks noGrp="1"/>
          </p:cNvSpPr>
          <p:nvPr>
            <p:ph type="dt" idx="1"/>
          </p:nvPr>
        </p:nvSpPr>
        <p:spPr>
          <a:xfrm>
            <a:off x="5625321" y="0"/>
            <a:ext cx="4301540" cy="341104"/>
          </a:xfrm>
          <a:prstGeom prst="rect">
            <a:avLst/>
          </a:prstGeom>
          <a:noFill/>
          <a:ln>
            <a:noFill/>
          </a:ln>
        </p:spPr>
        <p:txBody>
          <a:bodyPr vert="horz" wrap="square" lIns="83786" tIns="41893" rIns="83786" bIns="41893" anchor="t" anchorCtr="0" compatLnSpc="1">
            <a:noAutofit/>
          </a:bodyPr>
          <a:lstStyle>
            <a:lvl1pPr marL="0" marR="0" lvl="0" indent="0" algn="r" defTabSz="837865" rtl="0" fontAlgn="auto" hangingPunct="1">
              <a:lnSpc>
                <a:spcPct val="100000"/>
              </a:lnSpc>
              <a:spcBef>
                <a:spcPts val="0"/>
              </a:spcBef>
              <a:spcAft>
                <a:spcPts val="0"/>
              </a:spcAft>
              <a:buNone/>
              <a:tabLst/>
              <a:defRPr lang="fr-FR" sz="1100" b="0" i="0" u="none" strike="noStrike" kern="1200" cap="none" spc="0" baseline="0">
                <a:solidFill>
                  <a:srgbClr val="000000"/>
                </a:solidFill>
                <a:uFillTx/>
                <a:latin typeface="Calibri"/>
              </a:defRPr>
            </a:lvl1pPr>
          </a:lstStyle>
          <a:p>
            <a:pPr lvl="0"/>
            <a:fld id="{D8667FD9-C2D0-4FD1-819E-2F4CF2DA9633}" type="datetime1">
              <a:rPr lang="fr-FR"/>
              <a:pPr lvl="0"/>
              <a:t>15/03/2022</a:t>
            </a:fld>
            <a:endParaRPr lang="fr-FR"/>
          </a:p>
        </p:txBody>
      </p:sp>
      <p:sp>
        <p:nvSpPr>
          <p:cNvPr id="4" name="Espace réservé de l'image des diapositives 3">
            <a:extLst>
              <a:ext uri="{FF2B5EF4-FFF2-40B4-BE49-F238E27FC236}">
                <a16:creationId xmlns:a16="http://schemas.microsoft.com/office/drawing/2014/main" id="{BA135FB8-4EFE-40E3-955B-EC2564EA9EFB}"/>
              </a:ext>
            </a:extLst>
          </p:cNvPr>
          <p:cNvSpPr>
            <a:spLocks noGrp="1" noRot="1" noChangeAspect="1"/>
          </p:cNvSpPr>
          <p:nvPr>
            <p:ph type="sldImg" idx="2"/>
          </p:nvPr>
        </p:nvSpPr>
        <p:spPr>
          <a:xfrm>
            <a:off x="3343275" y="850900"/>
            <a:ext cx="3243263" cy="2293938"/>
          </a:xfrm>
          <a:prstGeom prst="rect">
            <a:avLst/>
          </a:prstGeom>
          <a:noFill/>
          <a:ln w="12701">
            <a:solidFill>
              <a:srgbClr val="000000"/>
            </a:solidFill>
            <a:prstDash val="solid"/>
          </a:ln>
        </p:spPr>
      </p:sp>
      <p:sp>
        <p:nvSpPr>
          <p:cNvPr id="5" name="Espace réservé des notes 4">
            <a:extLst>
              <a:ext uri="{FF2B5EF4-FFF2-40B4-BE49-F238E27FC236}">
                <a16:creationId xmlns:a16="http://schemas.microsoft.com/office/drawing/2014/main" id="{1ACDA008-2614-4FAF-8FF8-9317E063B895}"/>
              </a:ext>
            </a:extLst>
          </p:cNvPr>
          <p:cNvSpPr txBox="1">
            <a:spLocks noGrp="1"/>
          </p:cNvSpPr>
          <p:nvPr>
            <p:ph type="body" sz="quarter" idx="3"/>
          </p:nvPr>
        </p:nvSpPr>
        <p:spPr>
          <a:xfrm>
            <a:off x="993572" y="3272607"/>
            <a:ext cx="7942674" cy="2677455"/>
          </a:xfrm>
          <a:prstGeom prst="rect">
            <a:avLst/>
          </a:prstGeom>
          <a:noFill/>
          <a:ln>
            <a:noFill/>
          </a:ln>
        </p:spPr>
        <p:txBody>
          <a:bodyPr vert="horz" wrap="square" lIns="83786" tIns="41893" rIns="83786" bIns="41893" anchor="t" anchorCtr="0" compatLnSpc="1">
            <a:noAutofit/>
          </a:bodyPr>
          <a:lstStyle/>
          <a:p>
            <a:pPr lvl="0"/>
            <a:r>
              <a:rPr lang="fr-FR"/>
              <a:t>Modifier les styles du texte du masque Deuxième niveau Troisième niveau Quatrième niveau Cinquième niveau</a:t>
            </a:r>
          </a:p>
        </p:txBody>
      </p:sp>
      <p:sp>
        <p:nvSpPr>
          <p:cNvPr id="6" name="Espace réservé du pied de page 5">
            <a:extLst>
              <a:ext uri="{FF2B5EF4-FFF2-40B4-BE49-F238E27FC236}">
                <a16:creationId xmlns:a16="http://schemas.microsoft.com/office/drawing/2014/main" id="{4020EAF3-3F25-4D44-9063-696C0CE36D6C}"/>
              </a:ext>
            </a:extLst>
          </p:cNvPr>
          <p:cNvSpPr txBox="1">
            <a:spLocks noGrp="1"/>
          </p:cNvSpPr>
          <p:nvPr>
            <p:ph type="ftr" sz="quarter" idx="4"/>
          </p:nvPr>
        </p:nvSpPr>
        <p:spPr>
          <a:xfrm>
            <a:off x="0" y="6458155"/>
            <a:ext cx="4303019" cy="341104"/>
          </a:xfrm>
          <a:prstGeom prst="rect">
            <a:avLst/>
          </a:prstGeom>
          <a:noFill/>
          <a:ln>
            <a:noFill/>
          </a:ln>
        </p:spPr>
        <p:txBody>
          <a:bodyPr vert="horz" wrap="square" lIns="83786" tIns="41893" rIns="83786" bIns="41893" anchor="b" anchorCtr="0" compatLnSpc="1">
            <a:noAutofit/>
          </a:bodyPr>
          <a:lstStyle>
            <a:lvl1pPr marL="0" marR="0" lvl="0" indent="0" algn="l" defTabSz="837865" rtl="0" fontAlgn="auto" hangingPunct="1">
              <a:lnSpc>
                <a:spcPct val="100000"/>
              </a:lnSpc>
              <a:spcBef>
                <a:spcPts val="0"/>
              </a:spcBef>
              <a:spcAft>
                <a:spcPts val="0"/>
              </a:spcAft>
              <a:buNone/>
              <a:tabLst/>
              <a:defRPr lang="fr-FR" sz="1100" b="0" i="0" u="none" strike="noStrike" kern="1200" cap="none" spc="0" baseline="0">
                <a:solidFill>
                  <a:srgbClr val="000000"/>
                </a:solidFill>
                <a:uFillTx/>
                <a:latin typeface="Calibri"/>
              </a:defRPr>
            </a:lvl1pPr>
          </a:lstStyle>
          <a:p>
            <a:pPr lvl="0"/>
            <a:r>
              <a:rPr lang="fr-FR"/>
              <a:t>www.dtmv.com</a:t>
            </a:r>
          </a:p>
        </p:txBody>
      </p:sp>
      <p:sp>
        <p:nvSpPr>
          <p:cNvPr id="7" name="Espace réservé du numéro de diapositive 6">
            <a:extLst>
              <a:ext uri="{FF2B5EF4-FFF2-40B4-BE49-F238E27FC236}">
                <a16:creationId xmlns:a16="http://schemas.microsoft.com/office/drawing/2014/main" id="{1F501488-EAC0-49BD-A155-589B24525393}"/>
              </a:ext>
            </a:extLst>
          </p:cNvPr>
          <p:cNvSpPr txBox="1">
            <a:spLocks noGrp="1"/>
          </p:cNvSpPr>
          <p:nvPr>
            <p:ph type="sldNum" sz="quarter" idx="5"/>
          </p:nvPr>
        </p:nvSpPr>
        <p:spPr>
          <a:xfrm>
            <a:off x="5625321" y="6458155"/>
            <a:ext cx="4301540" cy="341104"/>
          </a:xfrm>
          <a:prstGeom prst="rect">
            <a:avLst/>
          </a:prstGeom>
          <a:noFill/>
          <a:ln>
            <a:noFill/>
          </a:ln>
        </p:spPr>
        <p:txBody>
          <a:bodyPr vert="horz" wrap="square" lIns="83786" tIns="41893" rIns="83786" bIns="41893" anchor="b" anchorCtr="0" compatLnSpc="1">
            <a:noAutofit/>
          </a:bodyPr>
          <a:lstStyle>
            <a:lvl1pPr marL="0" marR="0" lvl="0" indent="0" algn="r" defTabSz="837865" rtl="0" fontAlgn="auto" hangingPunct="1">
              <a:lnSpc>
                <a:spcPct val="100000"/>
              </a:lnSpc>
              <a:spcBef>
                <a:spcPts val="0"/>
              </a:spcBef>
              <a:spcAft>
                <a:spcPts val="0"/>
              </a:spcAft>
              <a:buNone/>
              <a:tabLst/>
              <a:defRPr lang="fr-FR" sz="1100" b="0" i="0" u="none" strike="noStrike" kern="1200" cap="none" spc="0" baseline="0">
                <a:solidFill>
                  <a:srgbClr val="000000"/>
                </a:solidFill>
                <a:uFillTx/>
                <a:latin typeface="Calibri"/>
              </a:defRPr>
            </a:lvl1pPr>
          </a:lstStyle>
          <a:p>
            <a:pPr lvl="0"/>
            <a:fld id="{A4DDCF7E-1EE0-4360-A277-B3FE970B0CBA}" type="slidenum">
              <a:t>‹N°›</a:t>
            </a:fld>
            <a:endParaRPr lang="fr-FR"/>
          </a:p>
        </p:txBody>
      </p:sp>
    </p:spTree>
    <p:extLst>
      <p:ext uri="{BB962C8B-B14F-4D97-AF65-F5344CB8AC3E}">
        <p14:creationId xmlns:p14="http://schemas.microsoft.com/office/powerpoint/2010/main" val="156517702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000000"/>
        </a:solidFill>
        <a:uFillTx/>
        <a:latin typeface="Calibri"/>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pPr algn="just"/>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2</a:t>
            </a:fld>
            <a:endParaRPr lang="fr-FR"/>
          </a:p>
        </p:txBody>
      </p:sp>
    </p:spTree>
    <p:extLst>
      <p:ext uri="{BB962C8B-B14F-4D97-AF65-F5344CB8AC3E}">
        <p14:creationId xmlns:p14="http://schemas.microsoft.com/office/powerpoint/2010/main" val="176922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12</a:t>
            </a:fld>
            <a:endParaRPr lang="fr-FR"/>
          </a:p>
        </p:txBody>
      </p:sp>
    </p:spTree>
    <p:extLst>
      <p:ext uri="{BB962C8B-B14F-4D97-AF65-F5344CB8AC3E}">
        <p14:creationId xmlns:p14="http://schemas.microsoft.com/office/powerpoint/2010/main" val="1869868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13</a:t>
            </a:fld>
            <a:endParaRPr lang="fr-FR"/>
          </a:p>
        </p:txBody>
      </p:sp>
    </p:spTree>
    <p:extLst>
      <p:ext uri="{BB962C8B-B14F-4D97-AF65-F5344CB8AC3E}">
        <p14:creationId xmlns:p14="http://schemas.microsoft.com/office/powerpoint/2010/main" val="584174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pt-BR" sz="1600"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14</a:t>
            </a:fld>
            <a:endParaRPr lang="fr-FR"/>
          </a:p>
        </p:txBody>
      </p:sp>
    </p:spTree>
    <p:extLst>
      <p:ext uri="{BB962C8B-B14F-4D97-AF65-F5344CB8AC3E}">
        <p14:creationId xmlns:p14="http://schemas.microsoft.com/office/powerpoint/2010/main" val="12424417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15</a:t>
            </a:fld>
            <a:endParaRPr lang="fr-FR"/>
          </a:p>
        </p:txBody>
      </p:sp>
    </p:spTree>
    <p:extLst>
      <p:ext uri="{BB962C8B-B14F-4D97-AF65-F5344CB8AC3E}">
        <p14:creationId xmlns:p14="http://schemas.microsoft.com/office/powerpoint/2010/main" val="414790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16</a:t>
            </a:fld>
            <a:endParaRPr lang="fr-FR"/>
          </a:p>
        </p:txBody>
      </p:sp>
    </p:spTree>
    <p:extLst>
      <p:ext uri="{BB962C8B-B14F-4D97-AF65-F5344CB8AC3E}">
        <p14:creationId xmlns:p14="http://schemas.microsoft.com/office/powerpoint/2010/main" val="983250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pt-BR" sz="1600"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17</a:t>
            </a:fld>
            <a:endParaRPr lang="fr-FR"/>
          </a:p>
        </p:txBody>
      </p:sp>
    </p:spTree>
    <p:extLst>
      <p:ext uri="{BB962C8B-B14F-4D97-AF65-F5344CB8AC3E}">
        <p14:creationId xmlns:p14="http://schemas.microsoft.com/office/powerpoint/2010/main" val="3675126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19</a:t>
            </a:fld>
            <a:endParaRPr lang="fr-FR"/>
          </a:p>
        </p:txBody>
      </p:sp>
    </p:spTree>
    <p:extLst>
      <p:ext uri="{BB962C8B-B14F-4D97-AF65-F5344CB8AC3E}">
        <p14:creationId xmlns:p14="http://schemas.microsoft.com/office/powerpoint/2010/main" val="504902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pPr marL="157100" indent="-157100">
              <a:buFontTx/>
              <a:buChar char="-"/>
            </a:pPr>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20</a:t>
            </a:fld>
            <a:endParaRPr lang="fr-FR"/>
          </a:p>
        </p:txBody>
      </p:sp>
    </p:spTree>
    <p:extLst>
      <p:ext uri="{BB962C8B-B14F-4D97-AF65-F5344CB8AC3E}">
        <p14:creationId xmlns:p14="http://schemas.microsoft.com/office/powerpoint/2010/main" val="4293132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pPr marL="157100" indent="-157100" defTabSz="837865">
              <a:buFontTx/>
              <a:buChar char="-"/>
              <a:defRPr/>
            </a:pPr>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21</a:t>
            </a:fld>
            <a:endParaRPr lang="fr-FR"/>
          </a:p>
        </p:txBody>
      </p:sp>
    </p:spTree>
    <p:extLst>
      <p:ext uri="{BB962C8B-B14F-4D97-AF65-F5344CB8AC3E}">
        <p14:creationId xmlns:p14="http://schemas.microsoft.com/office/powerpoint/2010/main" val="540880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pPr marL="157100" indent="-157100" defTabSz="837865">
              <a:buFontTx/>
              <a:buChar char="-"/>
              <a:defRPr/>
            </a:pPr>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22</a:t>
            </a:fld>
            <a:endParaRPr lang="fr-FR"/>
          </a:p>
        </p:txBody>
      </p:sp>
    </p:spTree>
    <p:extLst>
      <p:ext uri="{BB962C8B-B14F-4D97-AF65-F5344CB8AC3E}">
        <p14:creationId xmlns:p14="http://schemas.microsoft.com/office/powerpoint/2010/main" val="1788123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3</a:t>
            </a:fld>
            <a:endParaRPr lang="fr-FR"/>
          </a:p>
        </p:txBody>
      </p:sp>
    </p:spTree>
    <p:extLst>
      <p:ext uri="{BB962C8B-B14F-4D97-AF65-F5344CB8AC3E}">
        <p14:creationId xmlns:p14="http://schemas.microsoft.com/office/powerpoint/2010/main" val="4062886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5</a:t>
            </a:fld>
            <a:endParaRPr lang="fr-FR"/>
          </a:p>
        </p:txBody>
      </p:sp>
    </p:spTree>
    <p:extLst>
      <p:ext uri="{BB962C8B-B14F-4D97-AF65-F5344CB8AC3E}">
        <p14:creationId xmlns:p14="http://schemas.microsoft.com/office/powerpoint/2010/main" val="1832369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6</a:t>
            </a:fld>
            <a:endParaRPr lang="fr-FR"/>
          </a:p>
        </p:txBody>
      </p:sp>
    </p:spTree>
    <p:extLst>
      <p:ext uri="{BB962C8B-B14F-4D97-AF65-F5344CB8AC3E}">
        <p14:creationId xmlns:p14="http://schemas.microsoft.com/office/powerpoint/2010/main" val="2509144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7</a:t>
            </a:fld>
            <a:endParaRPr lang="fr-FR"/>
          </a:p>
        </p:txBody>
      </p:sp>
    </p:spTree>
    <p:extLst>
      <p:ext uri="{BB962C8B-B14F-4D97-AF65-F5344CB8AC3E}">
        <p14:creationId xmlns:p14="http://schemas.microsoft.com/office/powerpoint/2010/main" val="2881893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i="0"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8</a:t>
            </a:fld>
            <a:endParaRPr lang="fr-FR"/>
          </a:p>
        </p:txBody>
      </p:sp>
    </p:spTree>
    <p:extLst>
      <p:ext uri="{BB962C8B-B14F-4D97-AF65-F5344CB8AC3E}">
        <p14:creationId xmlns:p14="http://schemas.microsoft.com/office/powerpoint/2010/main" val="2874583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9</a:t>
            </a:fld>
            <a:endParaRPr lang="fr-FR"/>
          </a:p>
        </p:txBody>
      </p:sp>
    </p:spTree>
    <p:extLst>
      <p:ext uri="{BB962C8B-B14F-4D97-AF65-F5344CB8AC3E}">
        <p14:creationId xmlns:p14="http://schemas.microsoft.com/office/powerpoint/2010/main" val="2910628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10</a:t>
            </a:fld>
            <a:endParaRPr lang="fr-FR"/>
          </a:p>
        </p:txBody>
      </p:sp>
    </p:spTree>
    <p:extLst>
      <p:ext uri="{BB962C8B-B14F-4D97-AF65-F5344CB8AC3E}">
        <p14:creationId xmlns:p14="http://schemas.microsoft.com/office/powerpoint/2010/main" val="1076457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343275" y="850900"/>
            <a:ext cx="3243263" cy="22939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lvl="0"/>
            <a:fld id="{A4DDCF7E-1EE0-4360-A277-B3FE970B0CBA}" type="slidenum">
              <a:rPr lang="fr-FR" smtClean="0"/>
              <a:t>11</a:t>
            </a:fld>
            <a:endParaRPr lang="fr-FR"/>
          </a:p>
        </p:txBody>
      </p:sp>
    </p:spTree>
    <p:extLst>
      <p:ext uri="{BB962C8B-B14F-4D97-AF65-F5344CB8AC3E}">
        <p14:creationId xmlns:p14="http://schemas.microsoft.com/office/powerpoint/2010/main" val="1058783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uv_titre">
    <p:spTree>
      <p:nvGrpSpPr>
        <p:cNvPr id="1" name=""/>
        <p:cNvGrpSpPr/>
        <p:nvPr/>
      </p:nvGrpSpPr>
      <p:grpSpPr>
        <a:xfrm>
          <a:off x="0" y="0"/>
          <a:ext cx="0" cy="0"/>
          <a:chOff x="0" y="0"/>
          <a:chExt cx="0" cy="0"/>
        </a:xfrm>
      </p:grpSpPr>
      <p:pic>
        <p:nvPicPr>
          <p:cNvPr id="2" name="Graphique 7">
            <a:extLst>
              <a:ext uri="{FF2B5EF4-FFF2-40B4-BE49-F238E27FC236}">
                <a16:creationId xmlns:a16="http://schemas.microsoft.com/office/drawing/2014/main" id="{548E2192-3AB3-4C85-A28C-7EF4377DE3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83102" y="507601"/>
            <a:ext cx="1727201" cy="723903"/>
          </a:xfrm>
          <a:prstGeom prst="rect">
            <a:avLst/>
          </a:prstGeom>
          <a:noFill/>
          <a:ln cap="flat">
            <a:noFill/>
          </a:ln>
        </p:spPr>
      </p:pic>
      <p:pic>
        <p:nvPicPr>
          <p:cNvPr id="3" name="Image 9">
            <a:extLst>
              <a:ext uri="{FF2B5EF4-FFF2-40B4-BE49-F238E27FC236}">
                <a16:creationId xmlns:a16="http://schemas.microsoft.com/office/drawing/2014/main" id="{99457E63-08C6-483D-A7A3-7633612FC5BA}"/>
              </a:ext>
            </a:extLst>
          </p:cNvPr>
          <p:cNvPicPr>
            <a:picLocks noChangeAspect="1"/>
          </p:cNvPicPr>
          <p:nvPr/>
        </p:nvPicPr>
        <p:blipFill>
          <a:blip r:embed="rId4"/>
          <a:stretch>
            <a:fillRect/>
          </a:stretch>
        </p:blipFill>
        <p:spPr>
          <a:xfrm>
            <a:off x="6345" y="1658657"/>
            <a:ext cx="10680704" cy="3251204"/>
          </a:xfrm>
          <a:prstGeom prst="rect">
            <a:avLst/>
          </a:prstGeom>
          <a:noFill/>
          <a:ln cap="flat">
            <a:noFill/>
          </a:ln>
        </p:spPr>
      </p:pic>
      <p:sp>
        <p:nvSpPr>
          <p:cNvPr id="4" name="Titre 10">
            <a:extLst>
              <a:ext uri="{FF2B5EF4-FFF2-40B4-BE49-F238E27FC236}">
                <a16:creationId xmlns:a16="http://schemas.microsoft.com/office/drawing/2014/main" id="{4795B460-DEDC-476F-A832-2AC511A50D32}"/>
              </a:ext>
            </a:extLst>
          </p:cNvPr>
          <p:cNvSpPr txBox="1">
            <a:spLocks noGrp="1"/>
          </p:cNvSpPr>
          <p:nvPr>
            <p:ph type="title"/>
          </p:nvPr>
        </p:nvSpPr>
        <p:spPr>
          <a:xfrm>
            <a:off x="1484912" y="5334362"/>
            <a:ext cx="7723571" cy="553998"/>
          </a:xfrm>
        </p:spPr>
        <p:txBody>
          <a:bodyPr anchorCtr="1"/>
          <a:lstStyle>
            <a:lvl1pPr algn="ctr">
              <a:defRPr sz="3600">
                <a:solidFill>
                  <a:srgbClr val="000000"/>
                </a:solidFill>
              </a:defRPr>
            </a:lvl1pPr>
          </a:lstStyle>
          <a:p>
            <a:pPr lvl="0"/>
            <a:r>
              <a:rPr lang="fr-FR"/>
              <a:t>Titre</a:t>
            </a:r>
          </a:p>
        </p:txBody>
      </p:sp>
      <p:sp>
        <p:nvSpPr>
          <p:cNvPr id="5" name="Holder 3">
            <a:extLst>
              <a:ext uri="{FF2B5EF4-FFF2-40B4-BE49-F238E27FC236}">
                <a16:creationId xmlns:a16="http://schemas.microsoft.com/office/drawing/2014/main" id="{610EEE82-1ECF-4774-8029-A21CAEEA6346}"/>
              </a:ext>
            </a:extLst>
          </p:cNvPr>
          <p:cNvSpPr txBox="1">
            <a:spLocks noGrp="1"/>
          </p:cNvSpPr>
          <p:nvPr>
            <p:ph type="dt" sz="half" idx="7"/>
          </p:nvPr>
        </p:nvSpPr>
        <p:spPr>
          <a:xfrm>
            <a:off x="4116957" y="6312862"/>
            <a:ext cx="2459479" cy="246220"/>
          </a:xfrm>
        </p:spPr>
        <p:txBody>
          <a:bodyPr anchorCtr="1"/>
          <a:lstStyle>
            <a:lvl1pPr algn="ctr">
              <a:defRPr sz="1600">
                <a:solidFill>
                  <a:srgbClr val="1E8399"/>
                </a:solidFill>
                <a:latin typeface="Arial" pitchFamily="34"/>
                <a:cs typeface="Arial" pitchFamily="34"/>
              </a:defRPr>
            </a:lvl1pPr>
          </a:lstStyle>
          <a:p>
            <a:pPr lvl="0"/>
            <a:fld id="{5A9E801E-B69E-44B0-B980-6F04D5B4B2BF}" type="datetime1">
              <a:rPr lang="fr-FR"/>
              <a:pPr lvl="0"/>
              <a:t>15/03/2022</a:t>
            </a:fld>
            <a:endParaRPr lang="en-US"/>
          </a:p>
        </p:txBody>
      </p:sp>
      <p:sp>
        <p:nvSpPr>
          <p:cNvPr id="6" name="Holder 2">
            <a:extLst>
              <a:ext uri="{FF2B5EF4-FFF2-40B4-BE49-F238E27FC236}">
                <a16:creationId xmlns:a16="http://schemas.microsoft.com/office/drawing/2014/main" id="{1466A798-763A-4FF3-8AF6-897073663953}"/>
              </a:ext>
            </a:extLst>
          </p:cNvPr>
          <p:cNvSpPr txBox="1">
            <a:spLocks noGrp="1"/>
          </p:cNvSpPr>
          <p:nvPr>
            <p:ph type="ftr" sz="quarter" idx="9"/>
          </p:nvPr>
        </p:nvSpPr>
        <p:spPr>
          <a:xfrm>
            <a:off x="3635754" y="7033445"/>
            <a:ext cx="3421885" cy="184663"/>
          </a:xfrm>
        </p:spPr>
        <p:txBody>
          <a:bodyPr/>
          <a:lstStyle>
            <a:lvl1pPr>
              <a:defRPr sz="1200">
                <a:solidFill>
                  <a:srgbClr val="1E8399"/>
                </a:solidFill>
                <a:latin typeface="Arial" pitchFamily="34"/>
                <a:cs typeface="Arial" pitchFamily="34"/>
              </a:defRPr>
            </a:lvl1pPr>
          </a:lstStyle>
          <a:p>
            <a:pPr lvl="0"/>
            <a:r>
              <a:rPr lang="fr-FR"/>
              <a:t>www.dtmv.com</a:t>
            </a:r>
          </a:p>
        </p:txBody>
      </p:sp>
    </p:spTree>
    <p:extLst>
      <p:ext uri="{BB962C8B-B14F-4D97-AF65-F5344CB8AC3E}">
        <p14:creationId xmlns:p14="http://schemas.microsoft.com/office/powerpoint/2010/main" val="26088931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Contenu_bleu">
    <p:bg>
      <p:bgPr>
        <a:solidFill>
          <a:srgbClr val="FFFFFF"/>
        </a:solidFill>
        <a:effectLst/>
      </p:bgPr>
    </p:bg>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F2831545-C1F9-4FC3-AD07-CDA4FE0002F2}"/>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504C1036-292F-49C3-8E23-B674DCCE335A}"/>
              </a:ext>
            </a:extLst>
          </p:cNvPr>
          <p:cNvSpPr txBox="1">
            <a:spLocks noGrp="1"/>
          </p:cNvSpPr>
          <p:nvPr>
            <p:ph type="title"/>
          </p:nvPr>
        </p:nvSpPr>
        <p:spPr>
          <a:xfrm>
            <a:off x="452445" y="456934"/>
            <a:ext cx="8513996" cy="523219"/>
          </a:xfrm>
        </p:spPr>
        <p:txBody>
          <a:bodyPr/>
          <a:lstStyle>
            <a:lvl1pPr marL="514350" indent="-514350">
              <a:buSzPct val="100000"/>
              <a:buFont typeface="Calibri"/>
              <a:buAutoNum type="arabicPeriod"/>
              <a:defRPr sz="3400">
                <a:solidFill>
                  <a:srgbClr val="EEECE1"/>
                </a:solidFill>
              </a:defRPr>
            </a:lvl1pPr>
          </a:lstStyle>
          <a:p>
            <a:pPr lvl="0"/>
            <a:r>
              <a:rPr lang="fr-FR"/>
              <a:t>Titre de section (suite)</a:t>
            </a:r>
          </a:p>
        </p:txBody>
      </p:sp>
      <p:sp>
        <p:nvSpPr>
          <p:cNvPr id="4" name="Holder 5">
            <a:extLst>
              <a:ext uri="{FF2B5EF4-FFF2-40B4-BE49-F238E27FC236}">
                <a16:creationId xmlns:a16="http://schemas.microsoft.com/office/drawing/2014/main" id="{47B987F9-0C60-452C-9B41-8A65D155E856}"/>
              </a:ext>
            </a:extLst>
          </p:cNvPr>
          <p:cNvSpPr txBox="1">
            <a:spLocks noGrp="1"/>
          </p:cNvSpPr>
          <p:nvPr>
            <p:ph type="sldNum" sz="quarter" idx="8"/>
          </p:nvPr>
        </p:nvSpPr>
        <p:spPr/>
        <p:txBody>
          <a:bodyPr/>
          <a:lstStyle>
            <a:lvl1pPr>
              <a:defRPr>
                <a:solidFill>
                  <a:srgbClr val="F0505F"/>
                </a:solidFill>
              </a:defRPr>
            </a:lvl1pPr>
          </a:lstStyle>
          <a:p>
            <a:pPr lvl="0"/>
            <a:fld id="{8FA74170-A2A7-40E4-851C-24FD5A02EBE7}" type="slidenum">
              <a:t>‹N°›</a:t>
            </a:fld>
            <a:endParaRPr lang="fr-FR"/>
          </a:p>
        </p:txBody>
      </p:sp>
      <p:sp>
        <p:nvSpPr>
          <p:cNvPr id="5" name="Espace réservé du texte 12">
            <a:extLst>
              <a:ext uri="{FF2B5EF4-FFF2-40B4-BE49-F238E27FC236}">
                <a16:creationId xmlns:a16="http://schemas.microsoft.com/office/drawing/2014/main" id="{58652D10-B2F7-4116-A7B4-D1A1724645D7}"/>
              </a:ext>
            </a:extLst>
          </p:cNvPr>
          <p:cNvSpPr txBox="1">
            <a:spLocks noGrp="1"/>
          </p:cNvSpPr>
          <p:nvPr>
            <p:ph type="body" idx="4294967295"/>
          </p:nvPr>
        </p:nvSpPr>
        <p:spPr>
          <a:xfrm>
            <a:off x="995882" y="1294644"/>
            <a:ext cx="8702609" cy="5819131"/>
          </a:xfrm>
        </p:spPr>
        <p:txBody>
          <a:bodyPr>
            <a:normAutofit/>
          </a:bodyPr>
          <a:lstStyle>
            <a:lvl1pPr marL="360365" indent="-360365">
              <a:lnSpc>
                <a:spcPct val="150000"/>
              </a:lnSpc>
              <a:buClr>
                <a:srgbClr val="EEECE1"/>
              </a:buClr>
              <a:buSzPct val="100000"/>
              <a:buFont typeface="Wingdings" pitchFamily="2"/>
              <a:buChar char="Ø"/>
              <a:defRPr>
                <a:solidFill>
                  <a:srgbClr val="EEECE1"/>
                </a:solidFill>
                <a:latin typeface="Arial" pitchFamily="34"/>
                <a:cs typeface="Arial" pitchFamily="34"/>
              </a:defRPr>
            </a:lvl1pPr>
            <a:lvl2pPr marL="801691" marR="0" lvl="1" indent="-396877" fontAlgn="auto">
              <a:lnSpc>
                <a:spcPct val="150000"/>
              </a:lnSpc>
              <a:spcBef>
                <a:spcPts val="0"/>
              </a:spcBef>
              <a:spcAft>
                <a:spcPts val="0"/>
              </a:spcAft>
              <a:buClr>
                <a:srgbClr val="EEECE1"/>
              </a:buClr>
              <a:buSzPct val="100000"/>
              <a:buFont typeface="Arial" pitchFamily="34"/>
              <a:tabLst/>
              <a:defRPr lang="fr-FR" sz="1800" b="0" i="0" u="none" strike="noStrike" kern="0" cap="none" spc="0" baseline="0">
                <a:solidFill>
                  <a:srgbClr val="EEECE1"/>
                </a:solidFill>
                <a:uFillTx/>
                <a:latin typeface="Arial" pitchFamily="34"/>
                <a:cs typeface="Arial" pitchFamily="34"/>
              </a:defRPr>
            </a:lvl2pPr>
            <a:lvl3pPr marL="1208086" marR="0" lvl="2" indent="-361946" fontAlgn="auto">
              <a:lnSpc>
                <a:spcPct val="150000"/>
              </a:lnSpc>
              <a:spcBef>
                <a:spcPts val="0"/>
              </a:spcBef>
              <a:spcAft>
                <a:spcPts val="0"/>
              </a:spcAft>
              <a:buClr>
                <a:srgbClr val="EEECE1"/>
              </a:buClr>
              <a:buSzPct val="100000"/>
              <a:buFont typeface="Courier New" pitchFamily="49"/>
              <a:buChar char="o"/>
              <a:tabLst/>
              <a:defRPr lang="fr-FR" sz="1800" b="0" i="0" u="none" strike="noStrike" kern="0" cap="none" spc="0" baseline="0">
                <a:solidFill>
                  <a:srgbClr val="EEECE1"/>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pic>
        <p:nvPicPr>
          <p:cNvPr id="6" name="Image 10">
            <a:extLst>
              <a:ext uri="{FF2B5EF4-FFF2-40B4-BE49-F238E27FC236}">
                <a16:creationId xmlns:a16="http://schemas.microsoft.com/office/drawing/2014/main" id="{6FF3B6EE-D7A5-4519-A0CA-2FEEDBC84452}"/>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160733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Section_Rouge">
    <p:bg>
      <p:bgPr>
        <a:solidFill>
          <a:srgbClr val="FFFFFF"/>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60F60C0E-81E9-4C19-841F-0C5AB8E6D58E}"/>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EE4D5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B0813BCD-8AEC-4D74-834C-4D8813DD2E07}"/>
              </a:ext>
            </a:extLst>
          </p:cNvPr>
          <p:cNvSpPr txBox="1">
            <a:spLocks noGrp="1"/>
          </p:cNvSpPr>
          <p:nvPr>
            <p:ph type="title"/>
          </p:nvPr>
        </p:nvSpPr>
        <p:spPr>
          <a:xfrm>
            <a:off x="452445" y="456934"/>
            <a:ext cx="8513996" cy="523219"/>
          </a:xfrm>
        </p:spPr>
        <p:txBody>
          <a:bodyPr>
            <a:normAutofit/>
          </a:bodyPr>
          <a:lstStyle>
            <a:lvl1pPr marL="514350" indent="-514350">
              <a:buSzPct val="100000"/>
              <a:buFont typeface="Calibri"/>
              <a:buAutoNum type="arabicPeriod"/>
              <a:defRPr sz="3400"/>
            </a:lvl1pPr>
          </a:lstStyle>
          <a:p>
            <a:pPr lvl="0"/>
            <a:r>
              <a:rPr lang="fr-FR"/>
              <a:t>Titre de la section sur une ligne</a:t>
            </a:r>
          </a:p>
        </p:txBody>
      </p:sp>
      <p:sp>
        <p:nvSpPr>
          <p:cNvPr id="4" name="Holder 5">
            <a:extLst>
              <a:ext uri="{FF2B5EF4-FFF2-40B4-BE49-F238E27FC236}">
                <a16:creationId xmlns:a16="http://schemas.microsoft.com/office/drawing/2014/main" id="{3FB49E7B-25CA-4DF8-92E3-3DCAC76857A8}"/>
              </a:ext>
            </a:extLst>
          </p:cNvPr>
          <p:cNvSpPr txBox="1">
            <a:spLocks noGrp="1"/>
          </p:cNvSpPr>
          <p:nvPr>
            <p:ph type="sldNum" sz="quarter" idx="8"/>
          </p:nvPr>
        </p:nvSpPr>
        <p:spPr/>
        <p:txBody>
          <a:bodyPr/>
          <a:lstStyle>
            <a:lvl1pPr>
              <a:defRPr>
                <a:solidFill>
                  <a:srgbClr val="F0505F"/>
                </a:solidFill>
              </a:defRPr>
            </a:lvl1pPr>
          </a:lstStyle>
          <a:p>
            <a:pPr lvl="0"/>
            <a:fld id="{026C5A44-EFDE-4166-956D-B53740F1F519}" type="slidenum">
              <a:t>‹N°›</a:t>
            </a:fld>
            <a:endParaRPr lang="fr-FR"/>
          </a:p>
        </p:txBody>
      </p:sp>
      <p:sp>
        <p:nvSpPr>
          <p:cNvPr id="5" name="object 5">
            <a:extLst>
              <a:ext uri="{FF2B5EF4-FFF2-40B4-BE49-F238E27FC236}">
                <a16:creationId xmlns:a16="http://schemas.microsoft.com/office/drawing/2014/main" id="{507EFDE1-5A9D-4B61-BB9B-F8575795687F}"/>
              </a:ext>
            </a:extLst>
          </p:cNvPr>
          <p:cNvSpPr/>
          <p:nvPr/>
        </p:nvSpPr>
        <p:spPr>
          <a:xfrm>
            <a:off x="878491" y="1301785"/>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03602F6D-6EB1-4FCE-9FE1-25A2D1CEA821}"/>
              </a:ext>
            </a:extLst>
          </p:cNvPr>
          <p:cNvSpPr txBox="1">
            <a:spLocks noGrp="1"/>
          </p:cNvSpPr>
          <p:nvPr>
            <p:ph type="body" idx="4294967295"/>
          </p:nvPr>
        </p:nvSpPr>
        <p:spPr>
          <a:xfrm>
            <a:off x="1220650" y="1766163"/>
            <a:ext cx="8473763" cy="763981"/>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7" name="Image 9">
            <a:extLst>
              <a:ext uri="{FF2B5EF4-FFF2-40B4-BE49-F238E27FC236}">
                <a16:creationId xmlns:a16="http://schemas.microsoft.com/office/drawing/2014/main" id="{72A32BEF-0BFC-45F1-A564-A8C2F73E0A1F}"/>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
        <p:nvSpPr>
          <p:cNvPr id="8" name="Espace réservé du texte 12">
            <a:extLst>
              <a:ext uri="{FF2B5EF4-FFF2-40B4-BE49-F238E27FC236}">
                <a16:creationId xmlns:a16="http://schemas.microsoft.com/office/drawing/2014/main" id="{470A33D2-433A-4435-BB6D-FEFEEC4464EE}"/>
              </a:ext>
            </a:extLst>
          </p:cNvPr>
          <p:cNvSpPr txBox="1">
            <a:spLocks noGrp="1"/>
          </p:cNvSpPr>
          <p:nvPr>
            <p:ph type="body" idx="4294967295"/>
          </p:nvPr>
        </p:nvSpPr>
        <p:spPr>
          <a:xfrm>
            <a:off x="878491" y="3153783"/>
            <a:ext cx="8816973" cy="3960001"/>
          </a:xfrm>
        </p:spPr>
        <p:txBody>
          <a:bodyPr>
            <a:normAutofit/>
          </a:bodyPr>
          <a:lstStyle>
            <a:lvl1pPr marL="285750" indent="-285750">
              <a:buSzPct val="100000"/>
              <a:buFont typeface="Wingdings" pitchFamily="2"/>
              <a:buChar char="Ø"/>
              <a:defRPr>
                <a:solidFill>
                  <a:srgbClr val="EEECE1"/>
                </a:solidFill>
                <a:latin typeface="Arial" pitchFamily="34"/>
                <a:cs typeface="Arial" pitchFamily="34"/>
              </a:defRPr>
            </a:lvl1pPr>
            <a:lvl2pPr marL="742950" marR="0" lvl="1" indent="-285750" fontAlgn="auto">
              <a:lnSpc>
                <a:spcPct val="100000"/>
              </a:lnSpc>
              <a:spcBef>
                <a:spcPts val="0"/>
              </a:spcBef>
              <a:spcAft>
                <a:spcPts val="0"/>
              </a:spcAft>
              <a:buSzPct val="100000"/>
              <a:buFont typeface="Arial" pitchFamily="34"/>
              <a:tabLst/>
              <a:defRPr lang="fr-FR" sz="1800" b="0" i="0" u="none" strike="noStrike" kern="0" cap="none" spc="0" baseline="0">
                <a:solidFill>
                  <a:srgbClr val="EEECE1"/>
                </a:solidFill>
                <a:uFillTx/>
                <a:latin typeface="Arial" pitchFamily="34"/>
                <a:cs typeface="Arial" pitchFamily="34"/>
              </a:defRPr>
            </a:lvl2pPr>
            <a:lvl3pPr marL="1200150" marR="0" lvl="2" indent="-285750" fontAlgn="auto">
              <a:lnSpc>
                <a:spcPct val="100000"/>
              </a:lnSpc>
              <a:spcBef>
                <a:spcPts val="0"/>
              </a:spcBef>
              <a:spcAft>
                <a:spcPts val="0"/>
              </a:spcAft>
              <a:buSzPct val="100000"/>
              <a:buFont typeface="Courier New" pitchFamily="49"/>
              <a:buChar char="o"/>
              <a:tabLst/>
              <a:defRPr lang="fr-FR" sz="1800" b="0" i="0" u="none" strike="noStrike" kern="0" cap="none" spc="0" baseline="0">
                <a:solidFill>
                  <a:srgbClr val="EEECE1"/>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sp>
        <p:nvSpPr>
          <p:cNvPr id="9" name="Espace réservé du texte 3">
            <a:extLst>
              <a:ext uri="{FF2B5EF4-FFF2-40B4-BE49-F238E27FC236}">
                <a16:creationId xmlns:a16="http://schemas.microsoft.com/office/drawing/2014/main" id="{6F36BB18-109F-4CDA-B019-B25AA4697841}"/>
              </a:ext>
            </a:extLst>
          </p:cNvPr>
          <p:cNvSpPr txBox="1">
            <a:spLocks noGrp="1"/>
          </p:cNvSpPr>
          <p:nvPr>
            <p:ph type="body" idx="4294967295"/>
          </p:nvPr>
        </p:nvSpPr>
        <p:spPr>
          <a:xfrm>
            <a:off x="1220650" y="1234458"/>
            <a:ext cx="8473763" cy="369335"/>
          </a:xfrm>
        </p:spPr>
        <p:txBody>
          <a:bodyPr>
            <a:normAutofit/>
          </a:bodyPr>
          <a:lstStyle>
            <a:lvl1pPr>
              <a:defRPr sz="2400">
                <a:solidFill>
                  <a:srgbClr val="EEECE1"/>
                </a:solidFill>
                <a:latin typeface="Georgia" pitchFamily="18"/>
              </a:defRPr>
            </a:lvl1pPr>
          </a:lstStyle>
          <a:p>
            <a:pPr lvl="0"/>
            <a:r>
              <a:rPr lang="fr-FR"/>
              <a:t>Titre d’une sous-section</a:t>
            </a:r>
          </a:p>
        </p:txBody>
      </p:sp>
    </p:spTree>
    <p:extLst>
      <p:ext uri="{BB962C8B-B14F-4D97-AF65-F5344CB8AC3E}">
        <p14:creationId xmlns:p14="http://schemas.microsoft.com/office/powerpoint/2010/main" val="203891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ontenu_rouge">
    <p:bg>
      <p:bgPr>
        <a:solidFill>
          <a:srgbClr val="FFFFFF"/>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3CDF944C-E788-4A8F-ADF5-7C026A29D341}"/>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EE4D5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B0729E19-4F1F-4D3F-8A8A-5BEAA7065981}"/>
              </a:ext>
            </a:extLst>
          </p:cNvPr>
          <p:cNvSpPr txBox="1">
            <a:spLocks noGrp="1"/>
          </p:cNvSpPr>
          <p:nvPr>
            <p:ph type="title"/>
          </p:nvPr>
        </p:nvSpPr>
        <p:spPr>
          <a:xfrm>
            <a:off x="452445" y="456934"/>
            <a:ext cx="8513996" cy="523219"/>
          </a:xfrm>
        </p:spPr>
        <p:txBody>
          <a:bodyPr/>
          <a:lstStyle>
            <a:lvl1pPr marL="514350" indent="-514350">
              <a:buSzPct val="100000"/>
              <a:buFont typeface="Calibri"/>
              <a:buAutoNum type="arabicPeriod"/>
              <a:defRPr sz="3400">
                <a:solidFill>
                  <a:srgbClr val="EEECE1"/>
                </a:solidFill>
              </a:defRPr>
            </a:lvl1pPr>
          </a:lstStyle>
          <a:p>
            <a:pPr lvl="0"/>
            <a:r>
              <a:rPr lang="fr-FR"/>
              <a:t>Titre de section (suite)</a:t>
            </a:r>
          </a:p>
        </p:txBody>
      </p:sp>
      <p:sp>
        <p:nvSpPr>
          <p:cNvPr id="4" name="Holder 5">
            <a:extLst>
              <a:ext uri="{FF2B5EF4-FFF2-40B4-BE49-F238E27FC236}">
                <a16:creationId xmlns:a16="http://schemas.microsoft.com/office/drawing/2014/main" id="{6A896290-9293-494E-85B5-3FCCA844F6B6}"/>
              </a:ext>
            </a:extLst>
          </p:cNvPr>
          <p:cNvSpPr txBox="1">
            <a:spLocks noGrp="1"/>
          </p:cNvSpPr>
          <p:nvPr>
            <p:ph type="sldNum" sz="quarter" idx="8"/>
          </p:nvPr>
        </p:nvSpPr>
        <p:spPr/>
        <p:txBody>
          <a:bodyPr/>
          <a:lstStyle>
            <a:lvl1pPr>
              <a:defRPr>
                <a:solidFill>
                  <a:srgbClr val="F0505F"/>
                </a:solidFill>
              </a:defRPr>
            </a:lvl1pPr>
          </a:lstStyle>
          <a:p>
            <a:pPr lvl="0"/>
            <a:fld id="{5FBD6306-D24B-407B-9FFF-095D49056399}" type="slidenum">
              <a:t>‹N°›</a:t>
            </a:fld>
            <a:endParaRPr lang="fr-FR"/>
          </a:p>
        </p:txBody>
      </p:sp>
      <p:sp>
        <p:nvSpPr>
          <p:cNvPr id="5" name="Espace réservé du texte 12">
            <a:extLst>
              <a:ext uri="{FF2B5EF4-FFF2-40B4-BE49-F238E27FC236}">
                <a16:creationId xmlns:a16="http://schemas.microsoft.com/office/drawing/2014/main" id="{CA85516B-7D92-4BEA-8EDE-D35234234BC6}"/>
              </a:ext>
            </a:extLst>
          </p:cNvPr>
          <p:cNvSpPr txBox="1">
            <a:spLocks noGrp="1"/>
          </p:cNvSpPr>
          <p:nvPr>
            <p:ph type="body" idx="4294967295"/>
          </p:nvPr>
        </p:nvSpPr>
        <p:spPr>
          <a:xfrm>
            <a:off x="995882" y="1294644"/>
            <a:ext cx="8702609" cy="5819131"/>
          </a:xfrm>
        </p:spPr>
        <p:txBody>
          <a:bodyPr>
            <a:normAutofit/>
          </a:bodyPr>
          <a:lstStyle>
            <a:lvl1pPr marL="360365" indent="-360365">
              <a:lnSpc>
                <a:spcPct val="150000"/>
              </a:lnSpc>
              <a:buClr>
                <a:srgbClr val="EEECE1"/>
              </a:buClr>
              <a:buSzPct val="100000"/>
              <a:buFont typeface="Wingdings" pitchFamily="2"/>
              <a:buChar char="Ø"/>
              <a:defRPr>
                <a:solidFill>
                  <a:srgbClr val="EEECE1"/>
                </a:solidFill>
                <a:latin typeface="Arial" pitchFamily="34"/>
                <a:cs typeface="Arial" pitchFamily="34"/>
              </a:defRPr>
            </a:lvl1pPr>
            <a:lvl2pPr marL="801691" marR="0" lvl="1" indent="-396877" fontAlgn="auto">
              <a:lnSpc>
                <a:spcPct val="150000"/>
              </a:lnSpc>
              <a:spcBef>
                <a:spcPts val="0"/>
              </a:spcBef>
              <a:spcAft>
                <a:spcPts val="0"/>
              </a:spcAft>
              <a:buClr>
                <a:srgbClr val="EEECE1"/>
              </a:buClr>
              <a:buSzPct val="100000"/>
              <a:buFont typeface="Arial" pitchFamily="34"/>
              <a:tabLst/>
              <a:defRPr lang="fr-FR" sz="1800" b="0" i="0" u="none" strike="noStrike" kern="0" cap="none" spc="0" baseline="0">
                <a:solidFill>
                  <a:srgbClr val="EEECE1"/>
                </a:solidFill>
                <a:uFillTx/>
                <a:latin typeface="Arial" pitchFamily="34"/>
                <a:cs typeface="Arial" pitchFamily="34"/>
              </a:defRPr>
            </a:lvl2pPr>
            <a:lvl3pPr marL="1208086" marR="0" lvl="2" indent="-361946" fontAlgn="auto">
              <a:lnSpc>
                <a:spcPct val="150000"/>
              </a:lnSpc>
              <a:spcBef>
                <a:spcPts val="0"/>
              </a:spcBef>
              <a:spcAft>
                <a:spcPts val="0"/>
              </a:spcAft>
              <a:buClr>
                <a:srgbClr val="EEECE1"/>
              </a:buClr>
              <a:buSzPct val="100000"/>
              <a:buFont typeface="Courier New" pitchFamily="49"/>
              <a:buChar char="o"/>
              <a:tabLst/>
              <a:defRPr lang="fr-FR" sz="1800" b="0" i="0" u="none" strike="noStrike" kern="0" cap="none" spc="0" baseline="0">
                <a:solidFill>
                  <a:srgbClr val="EEECE1"/>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pic>
        <p:nvPicPr>
          <p:cNvPr id="6" name="Image 11">
            <a:extLst>
              <a:ext uri="{FF2B5EF4-FFF2-40B4-BE49-F238E27FC236}">
                <a16:creationId xmlns:a16="http://schemas.microsoft.com/office/drawing/2014/main" id="{E455D5DB-8D74-4E79-B3CA-E4E2B67AFB91}"/>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3038723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ection_Couleurs">
    <p:bg>
      <p:bgPr>
        <a:solidFill>
          <a:srgbClr val="FFFFFF"/>
        </a:solidFill>
        <a:effectLst/>
      </p:bgPr>
    </p:bg>
    <p:spTree>
      <p:nvGrpSpPr>
        <p:cNvPr id="1" name=""/>
        <p:cNvGrpSpPr/>
        <p:nvPr/>
      </p:nvGrpSpPr>
      <p:grpSpPr>
        <a:xfrm>
          <a:off x="0" y="0"/>
          <a:ext cx="0" cy="0"/>
          <a:chOff x="0" y="0"/>
          <a:chExt cx="0" cy="0"/>
        </a:xfrm>
      </p:grpSpPr>
      <p:sp>
        <p:nvSpPr>
          <p:cNvPr id="2" name="Holder 2">
            <a:extLst>
              <a:ext uri="{FF2B5EF4-FFF2-40B4-BE49-F238E27FC236}">
                <a16:creationId xmlns:a16="http://schemas.microsoft.com/office/drawing/2014/main" id="{B3CB5268-6EC8-4DCB-9F1D-9447B2C40274}"/>
              </a:ext>
            </a:extLst>
          </p:cNvPr>
          <p:cNvSpPr txBox="1">
            <a:spLocks noGrp="1"/>
          </p:cNvSpPr>
          <p:nvPr>
            <p:ph type="title"/>
          </p:nvPr>
        </p:nvSpPr>
        <p:spPr>
          <a:xfrm>
            <a:off x="452445" y="456934"/>
            <a:ext cx="8513996" cy="523219"/>
          </a:xfrm>
        </p:spPr>
        <p:txBody>
          <a:bodyPr>
            <a:normAutofit/>
          </a:bodyPr>
          <a:lstStyle>
            <a:lvl1pPr marL="514350" indent="-514350">
              <a:buSzPct val="100000"/>
              <a:buFont typeface="Calibri"/>
              <a:buAutoNum type="arabicPeriod"/>
              <a:defRPr sz="3400">
                <a:solidFill>
                  <a:srgbClr val="F0505F"/>
                </a:solidFill>
              </a:defRPr>
            </a:lvl1pPr>
          </a:lstStyle>
          <a:p>
            <a:pPr lvl="0"/>
            <a:r>
              <a:rPr lang="fr-FR"/>
              <a:t>Titre de la section sur une ligne</a:t>
            </a:r>
          </a:p>
        </p:txBody>
      </p:sp>
      <p:sp>
        <p:nvSpPr>
          <p:cNvPr id="3" name="Holder 5">
            <a:extLst>
              <a:ext uri="{FF2B5EF4-FFF2-40B4-BE49-F238E27FC236}">
                <a16:creationId xmlns:a16="http://schemas.microsoft.com/office/drawing/2014/main" id="{E3EF03D5-F23A-4773-9E0C-FDF95F94E81D}"/>
              </a:ext>
            </a:extLst>
          </p:cNvPr>
          <p:cNvSpPr txBox="1">
            <a:spLocks noGrp="1"/>
          </p:cNvSpPr>
          <p:nvPr>
            <p:ph type="sldNum" sz="quarter" idx="8"/>
          </p:nvPr>
        </p:nvSpPr>
        <p:spPr/>
        <p:txBody>
          <a:bodyPr/>
          <a:lstStyle>
            <a:lvl1pPr>
              <a:defRPr>
                <a:solidFill>
                  <a:srgbClr val="F0505F"/>
                </a:solidFill>
              </a:defRPr>
            </a:lvl1pPr>
          </a:lstStyle>
          <a:p>
            <a:pPr lvl="0"/>
            <a:fld id="{860E9244-054A-4D40-817E-836C4029FC5C}" type="slidenum">
              <a:t>‹N°›</a:t>
            </a:fld>
            <a:endParaRPr lang="fr-FR"/>
          </a:p>
        </p:txBody>
      </p:sp>
      <p:sp>
        <p:nvSpPr>
          <p:cNvPr id="4" name="object 5">
            <a:extLst>
              <a:ext uri="{FF2B5EF4-FFF2-40B4-BE49-F238E27FC236}">
                <a16:creationId xmlns:a16="http://schemas.microsoft.com/office/drawing/2014/main" id="{E546FCAA-1092-4A00-BBBF-D02DADB9F4A9}"/>
              </a:ext>
            </a:extLst>
          </p:cNvPr>
          <p:cNvSpPr/>
          <p:nvPr/>
        </p:nvSpPr>
        <p:spPr>
          <a:xfrm>
            <a:off x="878491" y="1301785"/>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1E8399"/>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5" name="Espace réservé du texte 7">
            <a:extLst>
              <a:ext uri="{FF2B5EF4-FFF2-40B4-BE49-F238E27FC236}">
                <a16:creationId xmlns:a16="http://schemas.microsoft.com/office/drawing/2014/main" id="{86398C33-4D86-409E-9ED4-A52EDBB591C0}"/>
              </a:ext>
            </a:extLst>
          </p:cNvPr>
          <p:cNvSpPr txBox="1">
            <a:spLocks noGrp="1"/>
          </p:cNvSpPr>
          <p:nvPr>
            <p:ph type="body" idx="4294967295"/>
          </p:nvPr>
        </p:nvSpPr>
        <p:spPr>
          <a:xfrm>
            <a:off x="1220650" y="1766163"/>
            <a:ext cx="8473763" cy="984881"/>
          </a:xfrm>
        </p:spPr>
        <p:txBody>
          <a:bodyPr>
            <a:normAutofit/>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sp>
        <p:nvSpPr>
          <p:cNvPr id="6" name="Espace réservé du texte 12">
            <a:extLst>
              <a:ext uri="{FF2B5EF4-FFF2-40B4-BE49-F238E27FC236}">
                <a16:creationId xmlns:a16="http://schemas.microsoft.com/office/drawing/2014/main" id="{ED2D0C91-4F27-4B7B-8B07-316531719EE8}"/>
              </a:ext>
            </a:extLst>
          </p:cNvPr>
          <p:cNvSpPr txBox="1">
            <a:spLocks noGrp="1"/>
          </p:cNvSpPr>
          <p:nvPr>
            <p:ph type="body" idx="4294967295"/>
          </p:nvPr>
        </p:nvSpPr>
        <p:spPr>
          <a:xfrm>
            <a:off x="878491" y="3153783"/>
            <a:ext cx="8820000" cy="3960001"/>
          </a:xfrm>
        </p:spPr>
        <p:txBody>
          <a:bodyPr>
            <a:normAutofit/>
          </a:bodyPr>
          <a:lstStyle>
            <a:lvl1pPr marL="360365" indent="-360365">
              <a:lnSpc>
                <a:spcPct val="150000"/>
              </a:lnSpc>
              <a:buClr>
                <a:srgbClr val="1E8399"/>
              </a:buClr>
              <a:buSzPct val="100000"/>
              <a:buFont typeface="Wingdings" pitchFamily="2"/>
              <a:buChar char="Ø"/>
              <a:defRPr>
                <a:solidFill>
                  <a:srgbClr val="000000"/>
                </a:solidFill>
                <a:latin typeface="Arial" pitchFamily="34"/>
                <a:cs typeface="Arial" pitchFamily="34"/>
              </a:defRPr>
            </a:lvl1pPr>
            <a:lvl2pPr marL="801691" marR="0" lvl="1" indent="-396877" fontAlgn="auto">
              <a:lnSpc>
                <a:spcPct val="150000"/>
              </a:lnSpc>
              <a:spcBef>
                <a:spcPts val="0"/>
              </a:spcBef>
              <a:spcAft>
                <a:spcPts val="0"/>
              </a:spcAft>
              <a:buClr>
                <a:srgbClr val="1E8399"/>
              </a:buClr>
              <a:buSzPct val="100000"/>
              <a:buFont typeface="Arial" pitchFamily="34"/>
              <a:tabLst/>
              <a:defRPr lang="fr-FR" sz="1800" b="0" i="0" u="none" strike="noStrike" kern="0" cap="none" spc="0" baseline="0">
                <a:solidFill>
                  <a:srgbClr val="000000"/>
                </a:solidFill>
                <a:uFillTx/>
                <a:latin typeface="Arial" pitchFamily="34"/>
                <a:cs typeface="Arial" pitchFamily="34"/>
              </a:defRPr>
            </a:lvl2pPr>
            <a:lvl3pPr marL="1208086" marR="0" lvl="2" indent="-361946" fontAlgn="auto">
              <a:lnSpc>
                <a:spcPct val="150000"/>
              </a:lnSpc>
              <a:spcBef>
                <a:spcPts val="0"/>
              </a:spcBef>
              <a:spcAft>
                <a:spcPts val="0"/>
              </a:spcAft>
              <a:buClr>
                <a:srgbClr val="1E8399"/>
              </a:buClr>
              <a:buSzPct val="100000"/>
              <a:buFont typeface="Courier New" pitchFamily="49"/>
              <a:buChar char="o"/>
              <a:tabLst/>
              <a:defRPr lang="fr-FR" sz="1800" b="0" i="0" u="none" strike="noStrike" kern="0" cap="none" spc="0" baseline="0">
                <a:solidFill>
                  <a:srgbClr val="000000"/>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pic>
        <p:nvPicPr>
          <p:cNvPr id="7" name="Image 13">
            <a:extLst>
              <a:ext uri="{FF2B5EF4-FFF2-40B4-BE49-F238E27FC236}">
                <a16:creationId xmlns:a16="http://schemas.microsoft.com/office/drawing/2014/main" id="{2B9D01C7-A650-459C-AE00-59F1609D1178}"/>
              </a:ext>
            </a:extLst>
          </p:cNvPr>
          <p:cNvPicPr>
            <a:picLocks noChangeAspect="1"/>
          </p:cNvPicPr>
          <p:nvPr/>
        </p:nvPicPr>
        <p:blipFill>
          <a:blip r:embed="rId2"/>
          <a:stretch>
            <a:fillRect/>
          </a:stretch>
        </p:blipFill>
        <p:spPr>
          <a:xfrm>
            <a:off x="9187342" y="417579"/>
            <a:ext cx="1215054" cy="511250"/>
          </a:xfrm>
          <a:prstGeom prst="rect">
            <a:avLst/>
          </a:prstGeom>
          <a:noFill/>
          <a:ln cap="flat">
            <a:noFill/>
          </a:ln>
        </p:spPr>
      </p:pic>
      <p:sp>
        <p:nvSpPr>
          <p:cNvPr id="8" name="Espace réservé du texte 3">
            <a:extLst>
              <a:ext uri="{FF2B5EF4-FFF2-40B4-BE49-F238E27FC236}">
                <a16:creationId xmlns:a16="http://schemas.microsoft.com/office/drawing/2014/main" id="{BA282F3C-0B29-4752-8CA2-CEAE599FF311}"/>
              </a:ext>
            </a:extLst>
          </p:cNvPr>
          <p:cNvSpPr txBox="1">
            <a:spLocks noGrp="1"/>
          </p:cNvSpPr>
          <p:nvPr>
            <p:ph type="body" idx="4294967295"/>
          </p:nvPr>
        </p:nvSpPr>
        <p:spPr>
          <a:xfrm>
            <a:off x="1220650" y="1211223"/>
            <a:ext cx="7745800" cy="369335"/>
          </a:xfrm>
        </p:spPr>
        <p:txBody>
          <a:bodyPr/>
          <a:lstStyle>
            <a:lvl1pPr>
              <a:defRPr sz="2400">
                <a:latin typeface="Georgia" pitchFamily="18"/>
              </a:defRPr>
            </a:lvl1pPr>
          </a:lstStyle>
          <a:p>
            <a:pPr lvl="0"/>
            <a:r>
              <a:rPr lang="fr-FR"/>
              <a:t>Titre d’une sous-section</a:t>
            </a:r>
          </a:p>
        </p:txBody>
      </p:sp>
    </p:spTree>
    <p:extLst>
      <p:ext uri="{BB962C8B-B14F-4D97-AF65-F5344CB8AC3E}">
        <p14:creationId xmlns:p14="http://schemas.microsoft.com/office/powerpoint/2010/main" val="4251489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Contenu">
    <p:bg>
      <p:bgPr>
        <a:solidFill>
          <a:srgbClr val="FFFFFF"/>
        </a:solidFill>
        <a:effectLst/>
      </p:bgPr>
    </p:bg>
    <p:spTree>
      <p:nvGrpSpPr>
        <p:cNvPr id="1" name=""/>
        <p:cNvGrpSpPr/>
        <p:nvPr/>
      </p:nvGrpSpPr>
      <p:grpSpPr>
        <a:xfrm>
          <a:off x="0" y="0"/>
          <a:ext cx="0" cy="0"/>
          <a:chOff x="0" y="0"/>
          <a:chExt cx="0" cy="0"/>
        </a:xfrm>
      </p:grpSpPr>
      <p:sp>
        <p:nvSpPr>
          <p:cNvPr id="2" name="Holder 2">
            <a:extLst>
              <a:ext uri="{FF2B5EF4-FFF2-40B4-BE49-F238E27FC236}">
                <a16:creationId xmlns:a16="http://schemas.microsoft.com/office/drawing/2014/main" id="{DBB5F5F7-2BE5-42BC-A6AD-5FE90D434B73}"/>
              </a:ext>
            </a:extLst>
          </p:cNvPr>
          <p:cNvSpPr txBox="1">
            <a:spLocks noGrp="1"/>
          </p:cNvSpPr>
          <p:nvPr>
            <p:ph type="title"/>
          </p:nvPr>
        </p:nvSpPr>
        <p:spPr>
          <a:xfrm>
            <a:off x="452445" y="456934"/>
            <a:ext cx="8513996" cy="523219"/>
          </a:xfrm>
        </p:spPr>
        <p:txBody>
          <a:bodyPr/>
          <a:lstStyle>
            <a:lvl1pPr marL="514350" indent="-514350">
              <a:buSzPct val="100000"/>
              <a:buFont typeface="Calibri"/>
              <a:buAutoNum type="arabicPeriod"/>
              <a:defRPr sz="3400">
                <a:solidFill>
                  <a:srgbClr val="F0505F"/>
                </a:solidFill>
              </a:defRPr>
            </a:lvl1pPr>
          </a:lstStyle>
          <a:p>
            <a:pPr lvl="0"/>
            <a:r>
              <a:rPr lang="fr-FR"/>
              <a:t>Titre de section (suite)</a:t>
            </a:r>
          </a:p>
        </p:txBody>
      </p:sp>
      <p:sp>
        <p:nvSpPr>
          <p:cNvPr id="3" name="Holder 5">
            <a:extLst>
              <a:ext uri="{FF2B5EF4-FFF2-40B4-BE49-F238E27FC236}">
                <a16:creationId xmlns:a16="http://schemas.microsoft.com/office/drawing/2014/main" id="{EEF4D69C-E8FF-4127-A72D-EFA22FE855CE}"/>
              </a:ext>
            </a:extLst>
          </p:cNvPr>
          <p:cNvSpPr txBox="1">
            <a:spLocks noGrp="1"/>
          </p:cNvSpPr>
          <p:nvPr>
            <p:ph type="sldNum" sz="quarter" idx="8"/>
          </p:nvPr>
        </p:nvSpPr>
        <p:spPr/>
        <p:txBody>
          <a:bodyPr/>
          <a:lstStyle>
            <a:lvl1pPr>
              <a:defRPr>
                <a:solidFill>
                  <a:srgbClr val="F0505F"/>
                </a:solidFill>
              </a:defRPr>
            </a:lvl1pPr>
          </a:lstStyle>
          <a:p>
            <a:pPr lvl="0"/>
            <a:fld id="{5B0DB8C6-A387-4E94-91AC-A2DA26B19E43}" type="slidenum">
              <a:t>‹N°›</a:t>
            </a:fld>
            <a:endParaRPr lang="fr-FR"/>
          </a:p>
        </p:txBody>
      </p:sp>
      <p:pic>
        <p:nvPicPr>
          <p:cNvPr id="4" name="Image 13">
            <a:extLst>
              <a:ext uri="{FF2B5EF4-FFF2-40B4-BE49-F238E27FC236}">
                <a16:creationId xmlns:a16="http://schemas.microsoft.com/office/drawing/2014/main" id="{C7424266-4B83-4622-9A39-2949AD1E8656}"/>
              </a:ext>
            </a:extLst>
          </p:cNvPr>
          <p:cNvPicPr>
            <a:picLocks noChangeAspect="1"/>
          </p:cNvPicPr>
          <p:nvPr/>
        </p:nvPicPr>
        <p:blipFill>
          <a:blip r:embed="rId2"/>
          <a:stretch>
            <a:fillRect/>
          </a:stretch>
        </p:blipFill>
        <p:spPr>
          <a:xfrm>
            <a:off x="9187342" y="417579"/>
            <a:ext cx="1215054" cy="511250"/>
          </a:xfrm>
          <a:prstGeom prst="rect">
            <a:avLst/>
          </a:prstGeom>
          <a:noFill/>
          <a:ln cap="flat">
            <a:noFill/>
          </a:ln>
        </p:spPr>
      </p:pic>
      <p:sp>
        <p:nvSpPr>
          <p:cNvPr id="5" name="Espace réservé du texte 12">
            <a:extLst>
              <a:ext uri="{FF2B5EF4-FFF2-40B4-BE49-F238E27FC236}">
                <a16:creationId xmlns:a16="http://schemas.microsoft.com/office/drawing/2014/main" id="{22AB930B-3E69-4CF2-BD46-B539193C8FB3}"/>
              </a:ext>
            </a:extLst>
          </p:cNvPr>
          <p:cNvSpPr txBox="1">
            <a:spLocks noGrp="1"/>
          </p:cNvSpPr>
          <p:nvPr>
            <p:ph type="body" idx="4294967295"/>
          </p:nvPr>
        </p:nvSpPr>
        <p:spPr>
          <a:xfrm>
            <a:off x="995882" y="1294644"/>
            <a:ext cx="8702609" cy="5819131"/>
          </a:xfrm>
        </p:spPr>
        <p:txBody>
          <a:bodyPr>
            <a:normAutofit/>
          </a:bodyPr>
          <a:lstStyle>
            <a:lvl1pPr marL="360365" indent="-360365">
              <a:lnSpc>
                <a:spcPct val="150000"/>
              </a:lnSpc>
              <a:buClr>
                <a:srgbClr val="1E8399"/>
              </a:buClr>
              <a:buSzPct val="100000"/>
              <a:buFont typeface="Wingdings" pitchFamily="2"/>
              <a:buChar char="Ø"/>
              <a:defRPr>
                <a:solidFill>
                  <a:srgbClr val="000000"/>
                </a:solidFill>
                <a:latin typeface="Arial" pitchFamily="34"/>
                <a:cs typeface="Arial" pitchFamily="34"/>
              </a:defRPr>
            </a:lvl1pPr>
            <a:lvl2pPr marL="801691" marR="0" lvl="1" indent="-396877" fontAlgn="auto">
              <a:lnSpc>
                <a:spcPct val="150000"/>
              </a:lnSpc>
              <a:spcBef>
                <a:spcPts val="0"/>
              </a:spcBef>
              <a:spcAft>
                <a:spcPts val="0"/>
              </a:spcAft>
              <a:buClr>
                <a:srgbClr val="1E8399"/>
              </a:buClr>
              <a:buSzPct val="100000"/>
              <a:buFont typeface="Arial" pitchFamily="34"/>
              <a:tabLst/>
              <a:defRPr lang="fr-FR" sz="1800" b="0" i="0" u="none" strike="noStrike" kern="0" cap="none" spc="0" baseline="0">
                <a:solidFill>
                  <a:srgbClr val="000000"/>
                </a:solidFill>
                <a:uFillTx/>
                <a:latin typeface="Arial" pitchFamily="34"/>
                <a:cs typeface="Arial" pitchFamily="34"/>
              </a:defRPr>
            </a:lvl2pPr>
            <a:lvl3pPr marL="1208086" marR="0" lvl="2" indent="-361946" fontAlgn="auto">
              <a:lnSpc>
                <a:spcPct val="150000"/>
              </a:lnSpc>
              <a:spcBef>
                <a:spcPts val="0"/>
              </a:spcBef>
              <a:spcAft>
                <a:spcPts val="0"/>
              </a:spcAft>
              <a:buClr>
                <a:srgbClr val="1E8399"/>
              </a:buClr>
              <a:buSzPct val="100000"/>
              <a:buFont typeface="Courier New" pitchFamily="49"/>
              <a:buChar char="o"/>
              <a:tabLst/>
              <a:defRPr lang="fr-FR" sz="1800" b="0" i="0" u="none" strike="noStrike" kern="0" cap="none" spc="0" baseline="0">
                <a:solidFill>
                  <a:srgbClr val="000000"/>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1807153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CV_unique">
    <p:bg>
      <p:bgPr>
        <a:solidFill>
          <a:srgbClr val="FFFFFF"/>
        </a:solidFill>
        <a:effectLst/>
      </p:bgPr>
    </p:bg>
    <p:spTree>
      <p:nvGrpSpPr>
        <p:cNvPr id="1" name=""/>
        <p:cNvGrpSpPr/>
        <p:nvPr/>
      </p:nvGrpSpPr>
      <p:grpSpPr>
        <a:xfrm>
          <a:off x="0" y="0"/>
          <a:ext cx="0" cy="0"/>
          <a:chOff x="0" y="0"/>
          <a:chExt cx="0" cy="0"/>
        </a:xfrm>
      </p:grpSpPr>
      <p:sp>
        <p:nvSpPr>
          <p:cNvPr id="2" name="Holder 5">
            <a:extLst>
              <a:ext uri="{FF2B5EF4-FFF2-40B4-BE49-F238E27FC236}">
                <a16:creationId xmlns:a16="http://schemas.microsoft.com/office/drawing/2014/main" id="{A0A6ADF6-F4D9-42C4-B285-BAB06BE799F2}"/>
              </a:ext>
            </a:extLst>
          </p:cNvPr>
          <p:cNvSpPr txBox="1">
            <a:spLocks noGrp="1"/>
          </p:cNvSpPr>
          <p:nvPr>
            <p:ph type="sldNum" sz="quarter" idx="8"/>
          </p:nvPr>
        </p:nvSpPr>
        <p:spPr/>
        <p:txBody>
          <a:bodyPr/>
          <a:lstStyle>
            <a:lvl1pPr>
              <a:defRPr>
                <a:solidFill>
                  <a:srgbClr val="F0505F"/>
                </a:solidFill>
              </a:defRPr>
            </a:lvl1pPr>
          </a:lstStyle>
          <a:p>
            <a:pPr lvl="0"/>
            <a:fld id="{51A0A8F0-108D-41F0-B572-07065AE75981}" type="slidenum">
              <a:t>‹N°›</a:t>
            </a:fld>
            <a:endParaRPr lang="fr-FR"/>
          </a:p>
        </p:txBody>
      </p:sp>
      <p:sp>
        <p:nvSpPr>
          <p:cNvPr id="3" name="object 5">
            <a:extLst>
              <a:ext uri="{FF2B5EF4-FFF2-40B4-BE49-F238E27FC236}">
                <a16:creationId xmlns:a16="http://schemas.microsoft.com/office/drawing/2014/main" id="{418E614F-C486-459D-98C6-5DEA86DC1B23}"/>
              </a:ext>
            </a:extLst>
          </p:cNvPr>
          <p:cNvSpPr/>
          <p:nvPr/>
        </p:nvSpPr>
        <p:spPr>
          <a:xfrm>
            <a:off x="3919456" y="4669155"/>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1E8399"/>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4" name="Espace réservé du texte 7">
            <a:extLst>
              <a:ext uri="{FF2B5EF4-FFF2-40B4-BE49-F238E27FC236}">
                <a16:creationId xmlns:a16="http://schemas.microsoft.com/office/drawing/2014/main" id="{D1D214CB-A92A-4D3E-910C-2CAC10ADE829}"/>
              </a:ext>
            </a:extLst>
          </p:cNvPr>
          <p:cNvSpPr txBox="1">
            <a:spLocks noGrp="1"/>
          </p:cNvSpPr>
          <p:nvPr>
            <p:ph type="body" idx="4294967295"/>
          </p:nvPr>
        </p:nvSpPr>
        <p:spPr>
          <a:xfrm>
            <a:off x="4287914" y="4678033"/>
            <a:ext cx="5399294" cy="1242706"/>
          </a:xfrm>
        </p:spPr>
        <p:txBody>
          <a:bodyPr>
            <a:normAutofit/>
          </a:bodyPr>
          <a:lstStyle>
            <a:lvl1pPr>
              <a:defRPr sz="1600">
                <a:solidFill>
                  <a:srgbClr val="000000"/>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000000"/>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5" name="Image 13">
            <a:extLst>
              <a:ext uri="{FF2B5EF4-FFF2-40B4-BE49-F238E27FC236}">
                <a16:creationId xmlns:a16="http://schemas.microsoft.com/office/drawing/2014/main" id="{9719C171-8A9A-435A-9449-B24C91A61ECF}"/>
              </a:ext>
            </a:extLst>
          </p:cNvPr>
          <p:cNvPicPr>
            <a:picLocks noChangeAspect="1"/>
          </p:cNvPicPr>
          <p:nvPr/>
        </p:nvPicPr>
        <p:blipFill>
          <a:blip r:embed="rId2"/>
          <a:stretch>
            <a:fillRect/>
          </a:stretch>
        </p:blipFill>
        <p:spPr>
          <a:xfrm>
            <a:off x="9187342" y="417579"/>
            <a:ext cx="1215054" cy="511250"/>
          </a:xfrm>
          <a:prstGeom prst="rect">
            <a:avLst/>
          </a:prstGeom>
          <a:noFill/>
          <a:ln cap="flat">
            <a:noFill/>
          </a:ln>
        </p:spPr>
      </p:pic>
      <p:sp>
        <p:nvSpPr>
          <p:cNvPr id="6" name="object 22">
            <a:extLst>
              <a:ext uri="{FF2B5EF4-FFF2-40B4-BE49-F238E27FC236}">
                <a16:creationId xmlns:a16="http://schemas.microsoft.com/office/drawing/2014/main" id="{1F15CFE0-FAD3-4DDE-9A1E-D6CE95EF81F0}"/>
              </a:ext>
            </a:extLst>
          </p:cNvPr>
          <p:cNvSpPr/>
          <p:nvPr/>
        </p:nvSpPr>
        <p:spPr>
          <a:xfrm>
            <a:off x="3352803" y="0"/>
            <a:ext cx="1676396" cy="1719584"/>
          </a:xfrm>
          <a:custGeom>
            <a:avLst/>
            <a:gdLst>
              <a:gd name="f0" fmla="val w"/>
              <a:gd name="f1" fmla="val h"/>
              <a:gd name="f2" fmla="val 0"/>
              <a:gd name="f3" fmla="val 1676400"/>
              <a:gd name="f4" fmla="val 1719580"/>
              <a:gd name="f5" fmla="val 121"/>
              <a:gd name="f6" fmla="val 1719008"/>
              <a:gd name="f7" fmla="val 1628670"/>
              <a:gd name="f8" fmla="val 1718321"/>
              <a:gd name="f9" fmla="val 1581270"/>
              <a:gd name="f10" fmla="val 1716273"/>
              <a:gd name="f11" fmla="val 1534219"/>
              <a:gd name="f12" fmla="val 1712881"/>
              <a:gd name="f13" fmla="val 1487533"/>
              <a:gd name="f14" fmla="val 1708164"/>
              <a:gd name="f15" fmla="val 1441231"/>
              <a:gd name="f16" fmla="val 1702139"/>
              <a:gd name="f17" fmla="val 1395330"/>
              <a:gd name="f18" fmla="val 1694827"/>
              <a:gd name="f19" fmla="val 1349848"/>
              <a:gd name="f20" fmla="val 1686243"/>
              <a:gd name="f21" fmla="val 1304802"/>
              <a:gd name="f22" fmla="val 1676408"/>
              <a:gd name="f23" fmla="val 1260211"/>
              <a:gd name="f24" fmla="val 1665338"/>
              <a:gd name="f25" fmla="val 1216091"/>
              <a:gd name="f26" fmla="val 1653053"/>
              <a:gd name="f27" fmla="val 1172461"/>
              <a:gd name="f28" fmla="val 1639570"/>
              <a:gd name="f29" fmla="val 1129338"/>
              <a:gd name="f30" fmla="val 1624908"/>
              <a:gd name="f31" fmla="val 1086740"/>
              <a:gd name="f32" fmla="val 1609084"/>
              <a:gd name="f33" fmla="val 1044685"/>
              <a:gd name="f34" fmla="val 1592118"/>
              <a:gd name="f35" fmla="val 1003190"/>
              <a:gd name="f36" fmla="val 1574028"/>
              <a:gd name="f37" fmla="val 962274"/>
              <a:gd name="f38" fmla="val 1554831"/>
              <a:gd name="f39" fmla="val 921953"/>
              <a:gd name="f40" fmla="val 1534545"/>
              <a:gd name="f41" fmla="val 882245"/>
              <a:gd name="f42" fmla="val 1513190"/>
              <a:gd name="f43" fmla="val 843168"/>
              <a:gd name="f44" fmla="val 1490783"/>
              <a:gd name="f45" fmla="val 804740"/>
              <a:gd name="f46" fmla="val 1467343"/>
              <a:gd name="f47" fmla="val 766979"/>
              <a:gd name="f48" fmla="val 1442888"/>
              <a:gd name="f49" fmla="val 729902"/>
              <a:gd name="f50" fmla="val 1417436"/>
              <a:gd name="f51" fmla="val 693526"/>
              <a:gd name="f52" fmla="val 1391004"/>
              <a:gd name="f53" fmla="val 657871"/>
              <a:gd name="f54" fmla="val 1363613"/>
              <a:gd name="f55" fmla="val 622952"/>
              <a:gd name="f56" fmla="val 1335279"/>
              <a:gd name="f57" fmla="val 588788"/>
              <a:gd name="f58" fmla="val 1306021"/>
              <a:gd name="f59" fmla="val 555397"/>
              <a:gd name="f60" fmla="val 1275858"/>
              <a:gd name="f61" fmla="val 522797"/>
              <a:gd name="f62" fmla="val 1244807"/>
              <a:gd name="f63" fmla="val 491004"/>
              <a:gd name="f64" fmla="val 1212886"/>
              <a:gd name="f65" fmla="val 460037"/>
              <a:gd name="f66" fmla="val 1180115"/>
              <a:gd name="f67" fmla="val 429913"/>
              <a:gd name="f68" fmla="val 1146510"/>
              <a:gd name="f69" fmla="val 400650"/>
              <a:gd name="f70" fmla="val 1112091"/>
              <a:gd name="f71" fmla="val 372266"/>
              <a:gd name="f72" fmla="val 1076876"/>
              <a:gd name="f73" fmla="val 344779"/>
              <a:gd name="f74" fmla="val 1040882"/>
              <a:gd name="f75" fmla="val 318205"/>
              <a:gd name="f76" fmla="val 1004129"/>
              <a:gd name="f77" fmla="val 292564"/>
              <a:gd name="f78" fmla="val 966634"/>
              <a:gd name="f79" fmla="val 267872"/>
              <a:gd name="f80" fmla="val 928415"/>
              <a:gd name="f81" fmla="val 244147"/>
              <a:gd name="f82" fmla="val 889492"/>
              <a:gd name="f83" fmla="val 221407"/>
              <a:gd name="f84" fmla="val 849881"/>
              <a:gd name="f85" fmla="val 199669"/>
              <a:gd name="f86" fmla="val 809602"/>
              <a:gd name="f87" fmla="val 178952"/>
              <a:gd name="f88" fmla="val 768672"/>
              <a:gd name="f89" fmla="val 159273"/>
              <a:gd name="f90" fmla="val 727110"/>
              <a:gd name="f91" fmla="val 140649"/>
              <a:gd name="f92" fmla="val 684934"/>
              <a:gd name="f93" fmla="val 123099"/>
              <a:gd name="f94" fmla="val 642162"/>
              <a:gd name="f95" fmla="val 106639"/>
              <a:gd name="f96" fmla="val 598812"/>
              <a:gd name="f97" fmla="val 91289"/>
              <a:gd name="f98" fmla="val 554903"/>
              <a:gd name="f99" fmla="val 77065"/>
              <a:gd name="f100" fmla="val 510453"/>
              <a:gd name="f101" fmla="val 63985"/>
              <a:gd name="f102" fmla="val 465481"/>
              <a:gd name="f103" fmla="val 52066"/>
              <a:gd name="f104" fmla="val 420003"/>
              <a:gd name="f105" fmla="val 41327"/>
              <a:gd name="f106" fmla="val 374039"/>
              <a:gd name="f107" fmla="val 31786"/>
              <a:gd name="f108" fmla="val 327608"/>
              <a:gd name="f109" fmla="val 23459"/>
              <a:gd name="f110" fmla="val 280726"/>
              <a:gd name="f111" fmla="val 16364"/>
              <a:gd name="f112" fmla="val 233412"/>
              <a:gd name="f113" fmla="val 10520"/>
              <a:gd name="f114" fmla="val 185685"/>
              <a:gd name="f115" fmla="val 5944"/>
              <a:gd name="f116" fmla="val 137563"/>
              <a:gd name="f117" fmla="val 2653"/>
              <a:gd name="f118" fmla="val 89064"/>
              <a:gd name="f119" fmla="val 666"/>
              <a:gd name="f120" fmla="val 40206"/>
              <a:gd name="f121" fmla="*/ f0 1 1676400"/>
              <a:gd name="f122" fmla="*/ f1 1 1719580"/>
              <a:gd name="f123" fmla="val f2"/>
              <a:gd name="f124" fmla="val f3"/>
              <a:gd name="f125" fmla="val f4"/>
              <a:gd name="f126" fmla="+- f125 0 f123"/>
              <a:gd name="f127" fmla="+- f124 0 f123"/>
              <a:gd name="f128" fmla="*/ f127 1 1676400"/>
              <a:gd name="f129" fmla="*/ f126 1 1719580"/>
              <a:gd name="f130" fmla="*/ f123 1 f128"/>
              <a:gd name="f131" fmla="*/ f124 1 f128"/>
              <a:gd name="f132" fmla="*/ f123 1 f129"/>
              <a:gd name="f133" fmla="*/ f125 1 f129"/>
              <a:gd name="f134" fmla="*/ f130 f121 1"/>
              <a:gd name="f135" fmla="*/ f131 f121 1"/>
              <a:gd name="f136" fmla="*/ f133 f122 1"/>
              <a:gd name="f137" fmla="*/ f132 f122 1"/>
            </a:gdLst>
            <a:ahLst/>
            <a:cxnLst>
              <a:cxn ang="3cd4">
                <a:pos x="hc" y="t"/>
              </a:cxn>
              <a:cxn ang="0">
                <a:pos x="r" y="vc"/>
              </a:cxn>
              <a:cxn ang="cd4">
                <a:pos x="hc" y="b"/>
              </a:cxn>
              <a:cxn ang="cd2">
                <a:pos x="l" y="vc"/>
              </a:cxn>
            </a:cxnLst>
            <a:rect l="f134" t="f137" r="f135" b="f136"/>
            <a:pathLst>
              <a:path w="1676400" h="1719580">
                <a:moveTo>
                  <a:pt x="f5" y="f2"/>
                </a:moveTo>
                <a:lnTo>
                  <a:pt x="f2" y="f6"/>
                </a:lnTo>
                <a:lnTo>
                  <a:pt x="f3"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119" y="f120"/>
                </a:lnTo>
                <a:lnTo>
                  <a:pt x="f5" y="f2"/>
                </a:lnTo>
                <a:close/>
              </a:path>
            </a:pathLst>
          </a:custGeom>
          <a:solidFill>
            <a:srgbClr val="40829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7" name="object 23">
            <a:extLst>
              <a:ext uri="{FF2B5EF4-FFF2-40B4-BE49-F238E27FC236}">
                <a16:creationId xmlns:a16="http://schemas.microsoft.com/office/drawing/2014/main" id="{4FDEDBB3-FA67-494A-893D-5A3B50AD4F84}"/>
              </a:ext>
            </a:extLst>
          </p:cNvPr>
          <p:cNvSpPr/>
          <p:nvPr/>
        </p:nvSpPr>
        <p:spPr>
          <a:xfrm>
            <a:off x="0" y="1719007"/>
            <a:ext cx="1676396" cy="1728472"/>
          </a:xfrm>
          <a:custGeom>
            <a:avLst/>
            <a:gdLst>
              <a:gd name="f0" fmla="val w"/>
              <a:gd name="f1" fmla="val h"/>
              <a:gd name="f2" fmla="val 0"/>
              <a:gd name="f3" fmla="val 1676400"/>
              <a:gd name="f4" fmla="val 1728470"/>
              <a:gd name="f5" fmla="val 1728000"/>
              <a:gd name="f6" fmla="val 1675733"/>
              <a:gd name="f7" fmla="val 1678801"/>
              <a:gd name="f8" fmla="val 1673746"/>
              <a:gd name="f9" fmla="val 1629942"/>
              <a:gd name="f10" fmla="val 1670455"/>
              <a:gd name="f11" fmla="val 1581443"/>
              <a:gd name="f12" fmla="val 1665879"/>
              <a:gd name="f13" fmla="val 1533320"/>
              <a:gd name="f14" fmla="val 1660035"/>
              <a:gd name="f15" fmla="val 1485593"/>
              <a:gd name="f16" fmla="val 1652940"/>
              <a:gd name="f17" fmla="val 1438279"/>
              <a:gd name="f18" fmla="val 1644613"/>
              <a:gd name="f19" fmla="val 1391397"/>
              <a:gd name="f20" fmla="val 1635072"/>
              <a:gd name="f21" fmla="val 1344964"/>
              <a:gd name="f22" fmla="val 1624333"/>
              <a:gd name="f23" fmla="val 1299000"/>
              <a:gd name="f24" fmla="val 1612414"/>
              <a:gd name="f25" fmla="val 1253523"/>
              <a:gd name="f26" fmla="val 1599334"/>
              <a:gd name="f27" fmla="val 1208550"/>
              <a:gd name="f28" fmla="val 1585110"/>
              <a:gd name="f29" fmla="val 1164099"/>
              <a:gd name="f30" fmla="val 1569760"/>
              <a:gd name="f31" fmla="val 1120190"/>
              <a:gd name="f32" fmla="val 1553300"/>
              <a:gd name="f33" fmla="val 1076841"/>
              <a:gd name="f34" fmla="val 1535750"/>
              <a:gd name="f35" fmla="val 1034069"/>
              <a:gd name="f36" fmla="val 1517126"/>
              <a:gd name="f37" fmla="val 991892"/>
              <a:gd name="f38" fmla="val 1497447"/>
              <a:gd name="f39" fmla="val 950330"/>
              <a:gd name="f40" fmla="val 1476730"/>
              <a:gd name="f41" fmla="val 909400"/>
              <a:gd name="f42" fmla="val 1454992"/>
              <a:gd name="f43" fmla="val 869121"/>
              <a:gd name="f44" fmla="val 1432252"/>
              <a:gd name="f45" fmla="val 829510"/>
              <a:gd name="f46" fmla="val 1408527"/>
              <a:gd name="f47" fmla="val 790587"/>
              <a:gd name="f48" fmla="val 1383835"/>
              <a:gd name="f49" fmla="val 752368"/>
              <a:gd name="f50" fmla="val 1358194"/>
              <a:gd name="f51" fmla="val 714873"/>
              <a:gd name="f52" fmla="val 1331620"/>
              <a:gd name="f53" fmla="val 678120"/>
              <a:gd name="f54" fmla="val 1304133"/>
              <a:gd name="f55" fmla="val 642126"/>
              <a:gd name="f56" fmla="val 1275749"/>
              <a:gd name="f57" fmla="val 606911"/>
              <a:gd name="f58" fmla="val 1246486"/>
              <a:gd name="f59" fmla="val 572492"/>
              <a:gd name="f60" fmla="val 1216362"/>
              <a:gd name="f61" fmla="val 538888"/>
              <a:gd name="f62" fmla="val 1185395"/>
              <a:gd name="f63" fmla="val 506117"/>
              <a:gd name="f64" fmla="val 1153602"/>
              <a:gd name="f65" fmla="val 474196"/>
              <a:gd name="f66" fmla="val 1121002"/>
              <a:gd name="f67" fmla="val 443145"/>
              <a:gd name="f68" fmla="val 1087611"/>
              <a:gd name="f69" fmla="val 412982"/>
              <a:gd name="f70" fmla="val 1053447"/>
              <a:gd name="f71" fmla="val 383724"/>
              <a:gd name="f72" fmla="val 1018528"/>
              <a:gd name="f73" fmla="val 355391"/>
              <a:gd name="f74" fmla="val 982873"/>
              <a:gd name="f75" fmla="val 328000"/>
              <a:gd name="f76" fmla="val 946497"/>
              <a:gd name="f77" fmla="val 301569"/>
              <a:gd name="f78" fmla="val 909420"/>
              <a:gd name="f79" fmla="val 276117"/>
              <a:gd name="f80" fmla="val 871659"/>
              <a:gd name="f81" fmla="val 251661"/>
              <a:gd name="f82" fmla="val 833231"/>
              <a:gd name="f83" fmla="val 228221"/>
              <a:gd name="f84" fmla="val 794154"/>
              <a:gd name="f85" fmla="val 205815"/>
              <a:gd name="f86" fmla="val 754446"/>
              <a:gd name="f87" fmla="val 184460"/>
              <a:gd name="f88" fmla="val 714125"/>
              <a:gd name="f89" fmla="val 164175"/>
              <a:gd name="f90" fmla="val 673209"/>
              <a:gd name="f91" fmla="val 144978"/>
              <a:gd name="f92" fmla="val 631714"/>
              <a:gd name="f93" fmla="val 126888"/>
              <a:gd name="f94" fmla="val 589659"/>
              <a:gd name="f95" fmla="val 109922"/>
              <a:gd name="f96" fmla="val 547061"/>
              <a:gd name="f97" fmla="val 94099"/>
              <a:gd name="f98" fmla="val 503938"/>
              <a:gd name="f99" fmla="val 79437"/>
              <a:gd name="f100" fmla="val 460308"/>
              <a:gd name="f101" fmla="val 65954"/>
              <a:gd name="f102" fmla="val 416188"/>
              <a:gd name="f103" fmla="val 53669"/>
              <a:gd name="f104" fmla="val 371597"/>
              <a:gd name="f105" fmla="val 42599"/>
              <a:gd name="f106" fmla="val 326551"/>
              <a:gd name="f107" fmla="val 32764"/>
              <a:gd name="f108" fmla="val 281069"/>
              <a:gd name="f109" fmla="val 24181"/>
              <a:gd name="f110" fmla="val 235168"/>
              <a:gd name="f111" fmla="val 16868"/>
              <a:gd name="f112" fmla="val 188866"/>
              <a:gd name="f113" fmla="val 10844"/>
              <a:gd name="f114" fmla="val 142180"/>
              <a:gd name="f115" fmla="val 6127"/>
              <a:gd name="f116" fmla="val 95129"/>
              <a:gd name="f117" fmla="val 2735"/>
              <a:gd name="f118" fmla="val 47729"/>
              <a:gd name="f119" fmla="val 686"/>
              <a:gd name="f120" fmla="*/ f0 1 1676400"/>
              <a:gd name="f121" fmla="*/ f1 1 1728470"/>
              <a:gd name="f122" fmla="val f2"/>
              <a:gd name="f123" fmla="val f3"/>
              <a:gd name="f124" fmla="val f4"/>
              <a:gd name="f125" fmla="+- f124 0 f122"/>
              <a:gd name="f126" fmla="+- f123 0 f122"/>
              <a:gd name="f127" fmla="*/ f126 1 1676400"/>
              <a:gd name="f128" fmla="*/ f125 1 1728470"/>
              <a:gd name="f129" fmla="*/ f122 1 f127"/>
              <a:gd name="f130" fmla="*/ f123 1 f127"/>
              <a:gd name="f131" fmla="*/ f122 1 f128"/>
              <a:gd name="f132" fmla="*/ f124 1 f128"/>
              <a:gd name="f133" fmla="*/ f129 f120 1"/>
              <a:gd name="f134" fmla="*/ f130 f120 1"/>
              <a:gd name="f135" fmla="*/ f132 f121 1"/>
              <a:gd name="f136" fmla="*/ f131 f121 1"/>
            </a:gdLst>
            <a:ahLst/>
            <a:cxnLst>
              <a:cxn ang="3cd4">
                <a:pos x="hc" y="t"/>
              </a:cxn>
              <a:cxn ang="0">
                <a:pos x="r" y="vc"/>
              </a:cxn>
              <a:cxn ang="cd4">
                <a:pos x="hc" y="b"/>
              </a:cxn>
              <a:cxn ang="cd2">
                <a:pos x="l" y="vc"/>
              </a:cxn>
            </a:cxnLst>
            <a:rect l="f133" t="f136" r="f134" b="f135"/>
            <a:pathLst>
              <a:path w="1676400" h="1728470">
                <a:moveTo>
                  <a:pt x="f2" y="f2"/>
                </a:moveTo>
                <a:lnTo>
                  <a:pt x="f2" y="f5"/>
                </a:lnTo>
                <a:lnTo>
                  <a:pt x="f3" y="f5"/>
                </a:lnTo>
                <a:lnTo>
                  <a:pt x="f6" y="f7"/>
                </a:lnTo>
                <a:lnTo>
                  <a:pt x="f8" y="f9"/>
                </a:lnTo>
                <a:lnTo>
                  <a:pt x="f10" y="f11"/>
                </a:lnTo>
                <a:lnTo>
                  <a:pt x="f12" y="f13"/>
                </a:lnTo>
                <a:lnTo>
                  <a:pt x="f14" y="f15"/>
                </a:lnTo>
                <a:lnTo>
                  <a:pt x="f16" y="f17"/>
                </a:lnTo>
                <a:lnTo>
                  <a:pt x="f18" y="f19"/>
                </a:lnTo>
                <a:lnTo>
                  <a:pt x="f20" y="f21"/>
                </a:lnTo>
                <a:lnTo>
                  <a:pt x="f22" y="f23"/>
                </a:lnTo>
                <a:lnTo>
                  <a:pt x="f24" y="f25"/>
                </a:lnTo>
                <a:lnTo>
                  <a:pt x="f26" y="f27"/>
                </a:lnTo>
                <a:lnTo>
                  <a:pt x="f28" y="f29"/>
                </a:lnTo>
                <a:lnTo>
                  <a:pt x="f30" y="f31"/>
                </a:lnTo>
                <a:lnTo>
                  <a:pt x="f32" y="f33"/>
                </a:lnTo>
                <a:lnTo>
                  <a:pt x="f34" y="f35"/>
                </a:lnTo>
                <a:lnTo>
                  <a:pt x="f36" y="f37"/>
                </a:lnTo>
                <a:lnTo>
                  <a:pt x="f38" y="f39"/>
                </a:lnTo>
                <a:lnTo>
                  <a:pt x="f40" y="f41"/>
                </a:lnTo>
                <a:lnTo>
                  <a:pt x="f42" y="f43"/>
                </a:lnTo>
                <a:lnTo>
                  <a:pt x="f44" y="f45"/>
                </a:lnTo>
                <a:lnTo>
                  <a:pt x="f46" y="f47"/>
                </a:lnTo>
                <a:lnTo>
                  <a:pt x="f48" y="f49"/>
                </a:lnTo>
                <a:lnTo>
                  <a:pt x="f50" y="f51"/>
                </a:lnTo>
                <a:lnTo>
                  <a:pt x="f52" y="f53"/>
                </a:lnTo>
                <a:lnTo>
                  <a:pt x="f54" y="f55"/>
                </a:lnTo>
                <a:lnTo>
                  <a:pt x="f56" y="f57"/>
                </a:lnTo>
                <a:lnTo>
                  <a:pt x="f58" y="f59"/>
                </a:lnTo>
                <a:lnTo>
                  <a:pt x="f60" y="f61"/>
                </a:lnTo>
                <a:lnTo>
                  <a:pt x="f62" y="f63"/>
                </a:lnTo>
                <a:lnTo>
                  <a:pt x="f64" y="f65"/>
                </a:lnTo>
                <a:lnTo>
                  <a:pt x="f66" y="f67"/>
                </a:lnTo>
                <a:lnTo>
                  <a:pt x="f68" y="f69"/>
                </a:lnTo>
                <a:lnTo>
                  <a:pt x="f70" y="f71"/>
                </a:lnTo>
                <a:lnTo>
                  <a:pt x="f72" y="f73"/>
                </a:lnTo>
                <a:lnTo>
                  <a:pt x="f74" y="f75"/>
                </a:lnTo>
                <a:lnTo>
                  <a:pt x="f76" y="f77"/>
                </a:lnTo>
                <a:lnTo>
                  <a:pt x="f78" y="f79"/>
                </a:lnTo>
                <a:lnTo>
                  <a:pt x="f80" y="f81"/>
                </a:lnTo>
                <a:lnTo>
                  <a:pt x="f82" y="f83"/>
                </a:lnTo>
                <a:lnTo>
                  <a:pt x="f84" y="f85"/>
                </a:lnTo>
                <a:lnTo>
                  <a:pt x="f86" y="f87"/>
                </a:lnTo>
                <a:lnTo>
                  <a:pt x="f88" y="f89"/>
                </a:lnTo>
                <a:lnTo>
                  <a:pt x="f90" y="f91"/>
                </a:lnTo>
                <a:lnTo>
                  <a:pt x="f92" y="f93"/>
                </a:lnTo>
                <a:lnTo>
                  <a:pt x="f94" y="f95"/>
                </a:lnTo>
                <a:lnTo>
                  <a:pt x="f96" y="f97"/>
                </a:lnTo>
                <a:lnTo>
                  <a:pt x="f98" y="f99"/>
                </a:lnTo>
                <a:lnTo>
                  <a:pt x="f100" y="f101"/>
                </a:lnTo>
                <a:lnTo>
                  <a:pt x="f102" y="f103"/>
                </a:lnTo>
                <a:lnTo>
                  <a:pt x="f104" y="f105"/>
                </a:lnTo>
                <a:lnTo>
                  <a:pt x="f106" y="f107"/>
                </a:lnTo>
                <a:lnTo>
                  <a:pt x="f108" y="f109"/>
                </a:lnTo>
                <a:lnTo>
                  <a:pt x="f110" y="f111"/>
                </a:lnTo>
                <a:lnTo>
                  <a:pt x="f112" y="f113"/>
                </a:lnTo>
                <a:lnTo>
                  <a:pt x="f114" y="f115"/>
                </a:lnTo>
                <a:lnTo>
                  <a:pt x="f116" y="f117"/>
                </a:lnTo>
                <a:lnTo>
                  <a:pt x="f118" y="f119"/>
                </a:lnTo>
                <a:lnTo>
                  <a:pt x="f2" y="f2"/>
                </a:lnTo>
                <a:close/>
              </a:path>
            </a:pathLst>
          </a:custGeom>
          <a:solidFill>
            <a:srgbClr val="D7393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8" name="object 25">
            <a:extLst>
              <a:ext uri="{FF2B5EF4-FFF2-40B4-BE49-F238E27FC236}">
                <a16:creationId xmlns:a16="http://schemas.microsoft.com/office/drawing/2014/main" id="{A8711FC3-7DAF-4302-86EB-B1C1FA22BA97}"/>
              </a:ext>
            </a:extLst>
          </p:cNvPr>
          <p:cNvSpPr/>
          <p:nvPr/>
        </p:nvSpPr>
        <p:spPr>
          <a:xfrm>
            <a:off x="1676396" y="3447004"/>
            <a:ext cx="1676396" cy="1728472"/>
          </a:xfrm>
          <a:custGeom>
            <a:avLst/>
            <a:gdLst>
              <a:gd name="f0" fmla="val w"/>
              <a:gd name="f1" fmla="val h"/>
              <a:gd name="f2" fmla="val 0"/>
              <a:gd name="f3" fmla="val 1676400"/>
              <a:gd name="f4" fmla="val 1728470"/>
              <a:gd name="f5" fmla="val 47729"/>
              <a:gd name="f6" fmla="val 686"/>
              <a:gd name="f7" fmla="val 95129"/>
              <a:gd name="f8" fmla="val 2735"/>
              <a:gd name="f9" fmla="val 142180"/>
              <a:gd name="f10" fmla="val 6127"/>
              <a:gd name="f11" fmla="val 188866"/>
              <a:gd name="f12" fmla="val 10844"/>
              <a:gd name="f13" fmla="val 235168"/>
              <a:gd name="f14" fmla="val 16868"/>
              <a:gd name="f15" fmla="val 281069"/>
              <a:gd name="f16" fmla="val 24181"/>
              <a:gd name="f17" fmla="val 326551"/>
              <a:gd name="f18" fmla="val 32764"/>
              <a:gd name="f19" fmla="val 371597"/>
              <a:gd name="f20" fmla="val 42599"/>
              <a:gd name="f21" fmla="val 416188"/>
              <a:gd name="f22" fmla="val 53669"/>
              <a:gd name="f23" fmla="val 460308"/>
              <a:gd name="f24" fmla="val 65954"/>
              <a:gd name="f25" fmla="val 503938"/>
              <a:gd name="f26" fmla="val 79437"/>
              <a:gd name="f27" fmla="val 547061"/>
              <a:gd name="f28" fmla="val 94099"/>
              <a:gd name="f29" fmla="val 589659"/>
              <a:gd name="f30" fmla="val 109922"/>
              <a:gd name="f31" fmla="val 631714"/>
              <a:gd name="f32" fmla="val 126888"/>
              <a:gd name="f33" fmla="val 673209"/>
              <a:gd name="f34" fmla="val 144978"/>
              <a:gd name="f35" fmla="val 714125"/>
              <a:gd name="f36" fmla="val 164175"/>
              <a:gd name="f37" fmla="val 754446"/>
              <a:gd name="f38" fmla="val 184460"/>
              <a:gd name="f39" fmla="val 794154"/>
              <a:gd name="f40" fmla="val 205815"/>
              <a:gd name="f41" fmla="val 833231"/>
              <a:gd name="f42" fmla="val 228221"/>
              <a:gd name="f43" fmla="val 871659"/>
              <a:gd name="f44" fmla="val 251661"/>
              <a:gd name="f45" fmla="val 909420"/>
              <a:gd name="f46" fmla="val 276117"/>
              <a:gd name="f47" fmla="val 946497"/>
              <a:gd name="f48" fmla="val 301569"/>
              <a:gd name="f49" fmla="val 982873"/>
              <a:gd name="f50" fmla="val 328000"/>
              <a:gd name="f51" fmla="val 1018528"/>
              <a:gd name="f52" fmla="val 355391"/>
              <a:gd name="f53" fmla="val 1053447"/>
              <a:gd name="f54" fmla="val 383724"/>
              <a:gd name="f55" fmla="val 1087611"/>
              <a:gd name="f56" fmla="val 412982"/>
              <a:gd name="f57" fmla="val 1121002"/>
              <a:gd name="f58" fmla="val 443145"/>
              <a:gd name="f59" fmla="val 1153602"/>
              <a:gd name="f60" fmla="val 474196"/>
              <a:gd name="f61" fmla="val 1185395"/>
              <a:gd name="f62" fmla="val 506117"/>
              <a:gd name="f63" fmla="val 1216362"/>
              <a:gd name="f64" fmla="val 538888"/>
              <a:gd name="f65" fmla="val 1246486"/>
              <a:gd name="f66" fmla="val 572492"/>
              <a:gd name="f67" fmla="val 1275749"/>
              <a:gd name="f68" fmla="val 606911"/>
              <a:gd name="f69" fmla="val 1304133"/>
              <a:gd name="f70" fmla="val 642126"/>
              <a:gd name="f71" fmla="val 1331620"/>
              <a:gd name="f72" fmla="val 678120"/>
              <a:gd name="f73" fmla="val 1358194"/>
              <a:gd name="f74" fmla="val 714873"/>
              <a:gd name="f75" fmla="val 1383835"/>
              <a:gd name="f76" fmla="val 752368"/>
              <a:gd name="f77" fmla="val 1408527"/>
              <a:gd name="f78" fmla="val 790587"/>
              <a:gd name="f79" fmla="val 1432252"/>
              <a:gd name="f80" fmla="val 829510"/>
              <a:gd name="f81" fmla="val 1454992"/>
              <a:gd name="f82" fmla="val 869121"/>
              <a:gd name="f83" fmla="val 1476730"/>
              <a:gd name="f84" fmla="val 909400"/>
              <a:gd name="f85" fmla="val 1497447"/>
              <a:gd name="f86" fmla="val 950330"/>
              <a:gd name="f87" fmla="val 1517126"/>
              <a:gd name="f88" fmla="val 991892"/>
              <a:gd name="f89" fmla="val 1535750"/>
              <a:gd name="f90" fmla="val 1034069"/>
              <a:gd name="f91" fmla="val 1553300"/>
              <a:gd name="f92" fmla="val 1076841"/>
              <a:gd name="f93" fmla="val 1569760"/>
              <a:gd name="f94" fmla="val 1120190"/>
              <a:gd name="f95" fmla="val 1585110"/>
              <a:gd name="f96" fmla="val 1164099"/>
              <a:gd name="f97" fmla="val 1599334"/>
              <a:gd name="f98" fmla="val 1208550"/>
              <a:gd name="f99" fmla="val 1612414"/>
              <a:gd name="f100" fmla="val 1253523"/>
              <a:gd name="f101" fmla="val 1624333"/>
              <a:gd name="f102" fmla="val 1299000"/>
              <a:gd name="f103" fmla="val 1635072"/>
              <a:gd name="f104" fmla="val 1344964"/>
              <a:gd name="f105" fmla="val 1644613"/>
              <a:gd name="f106" fmla="val 1391397"/>
              <a:gd name="f107" fmla="val 1652940"/>
              <a:gd name="f108" fmla="val 1438279"/>
              <a:gd name="f109" fmla="val 1660035"/>
              <a:gd name="f110" fmla="val 1485593"/>
              <a:gd name="f111" fmla="val 1665879"/>
              <a:gd name="f112" fmla="val 1533320"/>
              <a:gd name="f113" fmla="val 1670455"/>
              <a:gd name="f114" fmla="val 1581443"/>
              <a:gd name="f115" fmla="val 1673746"/>
              <a:gd name="f116" fmla="val 1629942"/>
              <a:gd name="f117" fmla="val 1675733"/>
              <a:gd name="f118" fmla="val 1678801"/>
              <a:gd name="f119" fmla="val 1728000"/>
              <a:gd name="f120" fmla="*/ f0 1 1676400"/>
              <a:gd name="f121" fmla="*/ f1 1 1728470"/>
              <a:gd name="f122" fmla="val f2"/>
              <a:gd name="f123" fmla="val f3"/>
              <a:gd name="f124" fmla="val f4"/>
              <a:gd name="f125" fmla="+- f124 0 f122"/>
              <a:gd name="f126" fmla="+- f123 0 f122"/>
              <a:gd name="f127" fmla="*/ f126 1 1676400"/>
              <a:gd name="f128" fmla="*/ f125 1 1728470"/>
              <a:gd name="f129" fmla="*/ f122 1 f127"/>
              <a:gd name="f130" fmla="*/ f123 1 f127"/>
              <a:gd name="f131" fmla="*/ f122 1 f128"/>
              <a:gd name="f132" fmla="*/ f124 1 f128"/>
              <a:gd name="f133" fmla="*/ f129 f120 1"/>
              <a:gd name="f134" fmla="*/ f130 f120 1"/>
              <a:gd name="f135" fmla="*/ f132 f121 1"/>
              <a:gd name="f136" fmla="*/ f131 f121 1"/>
            </a:gdLst>
            <a:ahLst/>
            <a:cxnLst>
              <a:cxn ang="3cd4">
                <a:pos x="hc" y="t"/>
              </a:cxn>
              <a:cxn ang="0">
                <a:pos x="r" y="vc"/>
              </a:cxn>
              <a:cxn ang="cd4">
                <a:pos x="hc" y="b"/>
              </a:cxn>
              <a:cxn ang="cd2">
                <a:pos x="l" y="vc"/>
              </a:cxn>
            </a:cxnLst>
            <a:rect l="f133" t="f136" r="f134" b="f135"/>
            <a:pathLst>
              <a:path w="1676400" h="1728470">
                <a:moveTo>
                  <a:pt x="f3" y="f2"/>
                </a:moveTo>
                <a:lnTo>
                  <a:pt x="f2" y="f2"/>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3" y="f119"/>
                </a:lnTo>
                <a:lnTo>
                  <a:pt x="f3"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9" name="Espace réservé pour une image  3">
            <a:extLst>
              <a:ext uri="{FF2B5EF4-FFF2-40B4-BE49-F238E27FC236}">
                <a16:creationId xmlns:a16="http://schemas.microsoft.com/office/drawing/2014/main" id="{033336FF-CB46-47A1-ADDC-9A409BFCCEB4}"/>
              </a:ext>
            </a:extLst>
          </p:cNvPr>
          <p:cNvSpPr txBox="1">
            <a:spLocks noGrp="1"/>
          </p:cNvSpPr>
          <p:nvPr>
            <p:ph type="pic" idx="4294967295"/>
          </p:nvPr>
        </p:nvSpPr>
        <p:spPr>
          <a:xfrm>
            <a:off x="1676396" y="1719264"/>
            <a:ext cx="1676396" cy="1727740"/>
          </a:xfrm>
        </p:spPr>
        <p:txBody>
          <a:bodyPr/>
          <a:lstStyle>
            <a:lvl1pPr>
              <a:defRPr/>
            </a:lvl1pPr>
          </a:lstStyle>
          <a:p>
            <a:pPr lvl="0"/>
            <a:r>
              <a:rPr lang="fr-FR"/>
              <a:t>Photo</a:t>
            </a:r>
          </a:p>
        </p:txBody>
      </p:sp>
      <p:sp>
        <p:nvSpPr>
          <p:cNvPr id="10" name="Espace réservé du texte 7">
            <a:extLst>
              <a:ext uri="{FF2B5EF4-FFF2-40B4-BE49-F238E27FC236}">
                <a16:creationId xmlns:a16="http://schemas.microsoft.com/office/drawing/2014/main" id="{179FBBE5-0ADB-46CB-8FC1-7F7ECE39CF46}"/>
              </a:ext>
            </a:extLst>
          </p:cNvPr>
          <p:cNvSpPr txBox="1">
            <a:spLocks noGrp="1"/>
          </p:cNvSpPr>
          <p:nvPr>
            <p:ph type="body" idx="4294967295"/>
          </p:nvPr>
        </p:nvSpPr>
        <p:spPr>
          <a:xfrm>
            <a:off x="3901708" y="2888296"/>
            <a:ext cx="5785491"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mail@dtmv.com</a:t>
            </a:r>
          </a:p>
          <a:p>
            <a:pPr lvl="0"/>
            <a:endParaRPr lang="fr-FR"/>
          </a:p>
        </p:txBody>
      </p:sp>
      <p:sp>
        <p:nvSpPr>
          <p:cNvPr id="11" name="Espace réservé du texte 7">
            <a:extLst>
              <a:ext uri="{FF2B5EF4-FFF2-40B4-BE49-F238E27FC236}">
                <a16:creationId xmlns:a16="http://schemas.microsoft.com/office/drawing/2014/main" id="{1A604C44-280F-49FE-838E-27BC0B772848}"/>
              </a:ext>
            </a:extLst>
          </p:cNvPr>
          <p:cNvSpPr txBox="1">
            <a:spLocks noGrp="1"/>
          </p:cNvSpPr>
          <p:nvPr>
            <p:ph type="body" idx="4294967295"/>
          </p:nvPr>
        </p:nvSpPr>
        <p:spPr>
          <a:xfrm>
            <a:off x="3901708" y="3174851"/>
            <a:ext cx="5785491"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+33 (0)6 XX XX XX XX</a:t>
            </a:r>
          </a:p>
          <a:p>
            <a:pPr lvl="0"/>
            <a:endParaRPr lang="fr-FR"/>
          </a:p>
        </p:txBody>
      </p:sp>
      <p:sp>
        <p:nvSpPr>
          <p:cNvPr id="12" name="Espace réservé du texte 7">
            <a:extLst>
              <a:ext uri="{FF2B5EF4-FFF2-40B4-BE49-F238E27FC236}">
                <a16:creationId xmlns:a16="http://schemas.microsoft.com/office/drawing/2014/main" id="{ED5F8E2A-43E3-4923-A31C-DDFBC5AE9E0D}"/>
              </a:ext>
            </a:extLst>
          </p:cNvPr>
          <p:cNvSpPr txBox="1">
            <a:spLocks noGrp="1"/>
          </p:cNvSpPr>
          <p:nvPr>
            <p:ph type="body" idx="4294967295"/>
          </p:nvPr>
        </p:nvSpPr>
        <p:spPr>
          <a:xfrm>
            <a:off x="3901708" y="2467188"/>
            <a:ext cx="5785500" cy="357018"/>
          </a:xfrm>
        </p:spPr>
        <p:txBody>
          <a:bodyPr/>
          <a:lstStyle>
            <a:lvl1pPr>
              <a:defRPr sz="1600" cap="all">
                <a:solidFill>
                  <a:srgbClr val="F0505F"/>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all" spc="0" baseline="0">
                <a:solidFill>
                  <a:srgbClr val="F0505F"/>
                </a:solidFill>
                <a:uFillTx/>
                <a:latin typeface="Arial" pitchFamily="34"/>
                <a:cs typeface="Arial" pitchFamily="34"/>
              </a:defRPr>
            </a:lvl2pPr>
          </a:lstStyle>
          <a:p>
            <a:pPr lvl="0"/>
            <a:r>
              <a:rPr lang="fr-FR"/>
              <a:t>Avocat / Avocat Associé</a:t>
            </a:r>
          </a:p>
          <a:p>
            <a:pPr lvl="0"/>
            <a:endParaRPr lang="fr-FR"/>
          </a:p>
        </p:txBody>
      </p:sp>
      <p:sp>
        <p:nvSpPr>
          <p:cNvPr id="13" name="Espace réservé du texte 3">
            <a:extLst>
              <a:ext uri="{FF2B5EF4-FFF2-40B4-BE49-F238E27FC236}">
                <a16:creationId xmlns:a16="http://schemas.microsoft.com/office/drawing/2014/main" id="{A6927C24-25AD-4A28-BE40-4392270C3E23}"/>
              </a:ext>
            </a:extLst>
          </p:cNvPr>
          <p:cNvSpPr txBox="1">
            <a:spLocks noGrp="1"/>
          </p:cNvSpPr>
          <p:nvPr>
            <p:ph type="body" idx="4294967295"/>
          </p:nvPr>
        </p:nvSpPr>
        <p:spPr>
          <a:xfrm>
            <a:off x="3901717" y="1943694"/>
            <a:ext cx="5785491" cy="523494"/>
          </a:xfrm>
        </p:spPr>
        <p:txBody>
          <a:bodyPr/>
          <a:lstStyle>
            <a:lvl1pPr>
              <a:defRPr sz="3400">
                <a:solidFill>
                  <a:srgbClr val="000000"/>
                </a:solidFill>
                <a:latin typeface="Georgia" pitchFamily="18"/>
              </a:defRPr>
            </a:lvl1pPr>
          </a:lstStyle>
          <a:p>
            <a:pPr lvl="0"/>
            <a:r>
              <a:rPr lang="fr-FR"/>
              <a:t>Nom Prénom</a:t>
            </a:r>
          </a:p>
        </p:txBody>
      </p:sp>
    </p:spTree>
    <p:extLst>
      <p:ext uri="{BB962C8B-B14F-4D97-AF65-F5344CB8AC3E}">
        <p14:creationId xmlns:p14="http://schemas.microsoft.com/office/powerpoint/2010/main" val="2232531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V_double">
    <p:bg>
      <p:bgPr>
        <a:solidFill>
          <a:srgbClr val="FFFFFF"/>
        </a:solidFill>
        <a:effectLst/>
      </p:bgPr>
    </p:bg>
    <p:spTree>
      <p:nvGrpSpPr>
        <p:cNvPr id="1" name=""/>
        <p:cNvGrpSpPr/>
        <p:nvPr/>
      </p:nvGrpSpPr>
      <p:grpSpPr>
        <a:xfrm>
          <a:off x="0" y="0"/>
          <a:ext cx="0" cy="0"/>
          <a:chOff x="0" y="0"/>
          <a:chExt cx="0" cy="0"/>
        </a:xfrm>
      </p:grpSpPr>
      <p:sp>
        <p:nvSpPr>
          <p:cNvPr id="2" name="Holder 5">
            <a:extLst>
              <a:ext uri="{FF2B5EF4-FFF2-40B4-BE49-F238E27FC236}">
                <a16:creationId xmlns:a16="http://schemas.microsoft.com/office/drawing/2014/main" id="{A7509FC0-A9D5-45B7-9ED6-0C132B8C742B}"/>
              </a:ext>
            </a:extLst>
          </p:cNvPr>
          <p:cNvSpPr txBox="1">
            <a:spLocks noGrp="1"/>
          </p:cNvSpPr>
          <p:nvPr>
            <p:ph type="sldNum" sz="quarter" idx="8"/>
          </p:nvPr>
        </p:nvSpPr>
        <p:spPr/>
        <p:txBody>
          <a:bodyPr/>
          <a:lstStyle>
            <a:lvl1pPr>
              <a:defRPr>
                <a:solidFill>
                  <a:srgbClr val="F0505F"/>
                </a:solidFill>
              </a:defRPr>
            </a:lvl1pPr>
          </a:lstStyle>
          <a:p>
            <a:pPr lvl="0"/>
            <a:fld id="{533C6F5B-A9B0-4AFB-98D7-26595DDAE563}" type="slidenum">
              <a:t>‹N°›</a:t>
            </a:fld>
            <a:endParaRPr lang="fr-FR"/>
          </a:p>
        </p:txBody>
      </p:sp>
      <p:sp>
        <p:nvSpPr>
          <p:cNvPr id="3" name="object 5">
            <a:extLst>
              <a:ext uri="{FF2B5EF4-FFF2-40B4-BE49-F238E27FC236}">
                <a16:creationId xmlns:a16="http://schemas.microsoft.com/office/drawing/2014/main" id="{5E61A3EF-7547-4403-8C9A-30DF2932FDCF}"/>
              </a:ext>
            </a:extLst>
          </p:cNvPr>
          <p:cNvSpPr/>
          <p:nvPr/>
        </p:nvSpPr>
        <p:spPr>
          <a:xfrm>
            <a:off x="5064715" y="2607777"/>
            <a:ext cx="45720" cy="1251585"/>
          </a:xfrm>
          <a:custGeom>
            <a:avLst/>
            <a:gdLst>
              <a:gd name="f0" fmla="val w"/>
              <a:gd name="f1" fmla="val h"/>
              <a:gd name="f2" fmla="val 0"/>
              <a:gd name="f3" fmla="val 45719"/>
              <a:gd name="f4" fmla="val 1251585"/>
              <a:gd name="f5" fmla="val 1251000"/>
              <a:gd name="f6" fmla="*/ f0 1 45719"/>
              <a:gd name="f7" fmla="*/ f1 1 1251585"/>
              <a:gd name="f8" fmla="val f2"/>
              <a:gd name="f9" fmla="val f3"/>
              <a:gd name="f10" fmla="val f4"/>
              <a:gd name="f11" fmla="+- f10 0 f8"/>
              <a:gd name="f12" fmla="+- f9 0 f8"/>
              <a:gd name="f13" fmla="*/ f12 1 45719"/>
              <a:gd name="f14" fmla="*/ f11 1 1251585"/>
              <a:gd name="f15" fmla="*/ 0 1 f13"/>
              <a:gd name="f16" fmla="*/ 45719 1 f13"/>
              <a:gd name="f17" fmla="*/ 0 1 f14"/>
              <a:gd name="f18" fmla="*/ 1251585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45719" h="1251585">
                <a:moveTo>
                  <a:pt x="f2" y="f2"/>
                </a:moveTo>
                <a:lnTo>
                  <a:pt x="f2" y="f5"/>
                </a:lnTo>
              </a:path>
            </a:pathLst>
          </a:custGeom>
          <a:noFill/>
          <a:ln w="25402" cap="flat">
            <a:solidFill>
              <a:srgbClr val="1E8399"/>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4" name="Espace réservé du texte 7">
            <a:extLst>
              <a:ext uri="{FF2B5EF4-FFF2-40B4-BE49-F238E27FC236}">
                <a16:creationId xmlns:a16="http://schemas.microsoft.com/office/drawing/2014/main" id="{2E9497C0-A2AA-4782-AA10-CEA5BD6306D5}"/>
              </a:ext>
            </a:extLst>
          </p:cNvPr>
          <p:cNvSpPr txBox="1">
            <a:spLocks noGrp="1"/>
          </p:cNvSpPr>
          <p:nvPr>
            <p:ph type="body" idx="4294967295"/>
          </p:nvPr>
        </p:nvSpPr>
        <p:spPr>
          <a:xfrm>
            <a:off x="5433172" y="2616665"/>
            <a:ext cx="4681920" cy="1232821"/>
          </a:xfrm>
        </p:spPr>
        <p:txBody>
          <a:bodyPr>
            <a:normAutofit/>
          </a:bodyPr>
          <a:lstStyle>
            <a:lvl1pPr>
              <a:defRPr sz="1600">
                <a:solidFill>
                  <a:srgbClr val="000000"/>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000000"/>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5" name="Image 13">
            <a:extLst>
              <a:ext uri="{FF2B5EF4-FFF2-40B4-BE49-F238E27FC236}">
                <a16:creationId xmlns:a16="http://schemas.microsoft.com/office/drawing/2014/main" id="{19869D91-309F-42F1-8D88-78A53699F516}"/>
              </a:ext>
            </a:extLst>
          </p:cNvPr>
          <p:cNvPicPr>
            <a:picLocks noChangeAspect="1"/>
          </p:cNvPicPr>
          <p:nvPr/>
        </p:nvPicPr>
        <p:blipFill>
          <a:blip r:embed="rId2"/>
          <a:stretch>
            <a:fillRect/>
          </a:stretch>
        </p:blipFill>
        <p:spPr>
          <a:xfrm>
            <a:off x="9187342" y="417579"/>
            <a:ext cx="1215054" cy="511250"/>
          </a:xfrm>
          <a:prstGeom prst="rect">
            <a:avLst/>
          </a:prstGeom>
          <a:noFill/>
          <a:ln cap="flat">
            <a:noFill/>
          </a:ln>
        </p:spPr>
      </p:pic>
      <p:sp>
        <p:nvSpPr>
          <p:cNvPr id="6" name="object 22">
            <a:extLst>
              <a:ext uri="{FF2B5EF4-FFF2-40B4-BE49-F238E27FC236}">
                <a16:creationId xmlns:a16="http://schemas.microsoft.com/office/drawing/2014/main" id="{1E19FF0A-A6AE-476B-92B9-D0474A1D57F2}"/>
              </a:ext>
            </a:extLst>
          </p:cNvPr>
          <p:cNvSpPr/>
          <p:nvPr/>
        </p:nvSpPr>
        <p:spPr>
          <a:xfrm>
            <a:off x="3352803" y="0"/>
            <a:ext cx="1676396" cy="1719584"/>
          </a:xfrm>
          <a:custGeom>
            <a:avLst/>
            <a:gdLst>
              <a:gd name="f0" fmla="val w"/>
              <a:gd name="f1" fmla="val h"/>
              <a:gd name="f2" fmla="val 0"/>
              <a:gd name="f3" fmla="val 1676400"/>
              <a:gd name="f4" fmla="val 1719580"/>
              <a:gd name="f5" fmla="val 121"/>
              <a:gd name="f6" fmla="val 1719008"/>
              <a:gd name="f7" fmla="val 1628670"/>
              <a:gd name="f8" fmla="val 1718321"/>
              <a:gd name="f9" fmla="val 1581270"/>
              <a:gd name="f10" fmla="val 1716273"/>
              <a:gd name="f11" fmla="val 1534219"/>
              <a:gd name="f12" fmla="val 1712881"/>
              <a:gd name="f13" fmla="val 1487533"/>
              <a:gd name="f14" fmla="val 1708164"/>
              <a:gd name="f15" fmla="val 1441231"/>
              <a:gd name="f16" fmla="val 1702139"/>
              <a:gd name="f17" fmla="val 1395330"/>
              <a:gd name="f18" fmla="val 1694827"/>
              <a:gd name="f19" fmla="val 1349848"/>
              <a:gd name="f20" fmla="val 1686243"/>
              <a:gd name="f21" fmla="val 1304802"/>
              <a:gd name="f22" fmla="val 1676408"/>
              <a:gd name="f23" fmla="val 1260211"/>
              <a:gd name="f24" fmla="val 1665338"/>
              <a:gd name="f25" fmla="val 1216091"/>
              <a:gd name="f26" fmla="val 1653053"/>
              <a:gd name="f27" fmla="val 1172461"/>
              <a:gd name="f28" fmla="val 1639570"/>
              <a:gd name="f29" fmla="val 1129338"/>
              <a:gd name="f30" fmla="val 1624908"/>
              <a:gd name="f31" fmla="val 1086740"/>
              <a:gd name="f32" fmla="val 1609084"/>
              <a:gd name="f33" fmla="val 1044685"/>
              <a:gd name="f34" fmla="val 1592118"/>
              <a:gd name="f35" fmla="val 1003190"/>
              <a:gd name="f36" fmla="val 1574028"/>
              <a:gd name="f37" fmla="val 962274"/>
              <a:gd name="f38" fmla="val 1554831"/>
              <a:gd name="f39" fmla="val 921953"/>
              <a:gd name="f40" fmla="val 1534545"/>
              <a:gd name="f41" fmla="val 882245"/>
              <a:gd name="f42" fmla="val 1513190"/>
              <a:gd name="f43" fmla="val 843168"/>
              <a:gd name="f44" fmla="val 1490783"/>
              <a:gd name="f45" fmla="val 804740"/>
              <a:gd name="f46" fmla="val 1467343"/>
              <a:gd name="f47" fmla="val 766979"/>
              <a:gd name="f48" fmla="val 1442888"/>
              <a:gd name="f49" fmla="val 729902"/>
              <a:gd name="f50" fmla="val 1417436"/>
              <a:gd name="f51" fmla="val 693526"/>
              <a:gd name="f52" fmla="val 1391004"/>
              <a:gd name="f53" fmla="val 657871"/>
              <a:gd name="f54" fmla="val 1363613"/>
              <a:gd name="f55" fmla="val 622952"/>
              <a:gd name="f56" fmla="val 1335279"/>
              <a:gd name="f57" fmla="val 588788"/>
              <a:gd name="f58" fmla="val 1306021"/>
              <a:gd name="f59" fmla="val 555397"/>
              <a:gd name="f60" fmla="val 1275858"/>
              <a:gd name="f61" fmla="val 522797"/>
              <a:gd name="f62" fmla="val 1244807"/>
              <a:gd name="f63" fmla="val 491004"/>
              <a:gd name="f64" fmla="val 1212886"/>
              <a:gd name="f65" fmla="val 460037"/>
              <a:gd name="f66" fmla="val 1180115"/>
              <a:gd name="f67" fmla="val 429913"/>
              <a:gd name="f68" fmla="val 1146510"/>
              <a:gd name="f69" fmla="val 400650"/>
              <a:gd name="f70" fmla="val 1112091"/>
              <a:gd name="f71" fmla="val 372266"/>
              <a:gd name="f72" fmla="val 1076876"/>
              <a:gd name="f73" fmla="val 344779"/>
              <a:gd name="f74" fmla="val 1040882"/>
              <a:gd name="f75" fmla="val 318205"/>
              <a:gd name="f76" fmla="val 1004129"/>
              <a:gd name="f77" fmla="val 292564"/>
              <a:gd name="f78" fmla="val 966634"/>
              <a:gd name="f79" fmla="val 267872"/>
              <a:gd name="f80" fmla="val 928415"/>
              <a:gd name="f81" fmla="val 244147"/>
              <a:gd name="f82" fmla="val 889492"/>
              <a:gd name="f83" fmla="val 221407"/>
              <a:gd name="f84" fmla="val 849881"/>
              <a:gd name="f85" fmla="val 199669"/>
              <a:gd name="f86" fmla="val 809602"/>
              <a:gd name="f87" fmla="val 178952"/>
              <a:gd name="f88" fmla="val 768672"/>
              <a:gd name="f89" fmla="val 159273"/>
              <a:gd name="f90" fmla="val 727110"/>
              <a:gd name="f91" fmla="val 140649"/>
              <a:gd name="f92" fmla="val 684934"/>
              <a:gd name="f93" fmla="val 123099"/>
              <a:gd name="f94" fmla="val 642162"/>
              <a:gd name="f95" fmla="val 106639"/>
              <a:gd name="f96" fmla="val 598812"/>
              <a:gd name="f97" fmla="val 91289"/>
              <a:gd name="f98" fmla="val 554903"/>
              <a:gd name="f99" fmla="val 77065"/>
              <a:gd name="f100" fmla="val 510453"/>
              <a:gd name="f101" fmla="val 63985"/>
              <a:gd name="f102" fmla="val 465481"/>
              <a:gd name="f103" fmla="val 52066"/>
              <a:gd name="f104" fmla="val 420003"/>
              <a:gd name="f105" fmla="val 41327"/>
              <a:gd name="f106" fmla="val 374039"/>
              <a:gd name="f107" fmla="val 31786"/>
              <a:gd name="f108" fmla="val 327608"/>
              <a:gd name="f109" fmla="val 23459"/>
              <a:gd name="f110" fmla="val 280726"/>
              <a:gd name="f111" fmla="val 16364"/>
              <a:gd name="f112" fmla="val 233412"/>
              <a:gd name="f113" fmla="val 10520"/>
              <a:gd name="f114" fmla="val 185685"/>
              <a:gd name="f115" fmla="val 5944"/>
              <a:gd name="f116" fmla="val 137563"/>
              <a:gd name="f117" fmla="val 2653"/>
              <a:gd name="f118" fmla="val 89064"/>
              <a:gd name="f119" fmla="val 666"/>
              <a:gd name="f120" fmla="val 40206"/>
              <a:gd name="f121" fmla="*/ f0 1 1676400"/>
              <a:gd name="f122" fmla="*/ f1 1 1719580"/>
              <a:gd name="f123" fmla="val f2"/>
              <a:gd name="f124" fmla="val f3"/>
              <a:gd name="f125" fmla="val f4"/>
              <a:gd name="f126" fmla="+- f125 0 f123"/>
              <a:gd name="f127" fmla="+- f124 0 f123"/>
              <a:gd name="f128" fmla="*/ f127 1 1676400"/>
              <a:gd name="f129" fmla="*/ f126 1 1719580"/>
              <a:gd name="f130" fmla="*/ f123 1 f128"/>
              <a:gd name="f131" fmla="*/ f124 1 f128"/>
              <a:gd name="f132" fmla="*/ f123 1 f129"/>
              <a:gd name="f133" fmla="*/ f125 1 f129"/>
              <a:gd name="f134" fmla="*/ f130 f121 1"/>
              <a:gd name="f135" fmla="*/ f131 f121 1"/>
              <a:gd name="f136" fmla="*/ f133 f122 1"/>
              <a:gd name="f137" fmla="*/ f132 f122 1"/>
            </a:gdLst>
            <a:ahLst/>
            <a:cxnLst>
              <a:cxn ang="3cd4">
                <a:pos x="hc" y="t"/>
              </a:cxn>
              <a:cxn ang="0">
                <a:pos x="r" y="vc"/>
              </a:cxn>
              <a:cxn ang="cd4">
                <a:pos x="hc" y="b"/>
              </a:cxn>
              <a:cxn ang="cd2">
                <a:pos x="l" y="vc"/>
              </a:cxn>
            </a:cxnLst>
            <a:rect l="f134" t="f137" r="f135" b="f136"/>
            <a:pathLst>
              <a:path w="1676400" h="1719580">
                <a:moveTo>
                  <a:pt x="f5" y="f2"/>
                </a:moveTo>
                <a:lnTo>
                  <a:pt x="f2" y="f6"/>
                </a:lnTo>
                <a:lnTo>
                  <a:pt x="f3"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119" y="f120"/>
                </a:lnTo>
                <a:lnTo>
                  <a:pt x="f5" y="f2"/>
                </a:lnTo>
                <a:close/>
              </a:path>
            </a:pathLst>
          </a:custGeom>
          <a:solidFill>
            <a:srgbClr val="40829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7" name="object 23">
            <a:extLst>
              <a:ext uri="{FF2B5EF4-FFF2-40B4-BE49-F238E27FC236}">
                <a16:creationId xmlns:a16="http://schemas.microsoft.com/office/drawing/2014/main" id="{5EBBB83A-060A-4878-9719-9443DCEDC4ED}"/>
              </a:ext>
            </a:extLst>
          </p:cNvPr>
          <p:cNvSpPr/>
          <p:nvPr/>
        </p:nvSpPr>
        <p:spPr>
          <a:xfrm>
            <a:off x="0" y="1719007"/>
            <a:ext cx="1676396" cy="1728472"/>
          </a:xfrm>
          <a:custGeom>
            <a:avLst/>
            <a:gdLst>
              <a:gd name="f0" fmla="val w"/>
              <a:gd name="f1" fmla="val h"/>
              <a:gd name="f2" fmla="val 0"/>
              <a:gd name="f3" fmla="val 1676400"/>
              <a:gd name="f4" fmla="val 1728470"/>
              <a:gd name="f5" fmla="val 1728000"/>
              <a:gd name="f6" fmla="val 1675733"/>
              <a:gd name="f7" fmla="val 1678801"/>
              <a:gd name="f8" fmla="val 1673746"/>
              <a:gd name="f9" fmla="val 1629942"/>
              <a:gd name="f10" fmla="val 1670455"/>
              <a:gd name="f11" fmla="val 1581443"/>
              <a:gd name="f12" fmla="val 1665879"/>
              <a:gd name="f13" fmla="val 1533320"/>
              <a:gd name="f14" fmla="val 1660035"/>
              <a:gd name="f15" fmla="val 1485593"/>
              <a:gd name="f16" fmla="val 1652940"/>
              <a:gd name="f17" fmla="val 1438279"/>
              <a:gd name="f18" fmla="val 1644613"/>
              <a:gd name="f19" fmla="val 1391397"/>
              <a:gd name="f20" fmla="val 1635072"/>
              <a:gd name="f21" fmla="val 1344964"/>
              <a:gd name="f22" fmla="val 1624333"/>
              <a:gd name="f23" fmla="val 1299000"/>
              <a:gd name="f24" fmla="val 1612414"/>
              <a:gd name="f25" fmla="val 1253523"/>
              <a:gd name="f26" fmla="val 1599334"/>
              <a:gd name="f27" fmla="val 1208550"/>
              <a:gd name="f28" fmla="val 1585110"/>
              <a:gd name="f29" fmla="val 1164099"/>
              <a:gd name="f30" fmla="val 1569760"/>
              <a:gd name="f31" fmla="val 1120190"/>
              <a:gd name="f32" fmla="val 1553300"/>
              <a:gd name="f33" fmla="val 1076841"/>
              <a:gd name="f34" fmla="val 1535750"/>
              <a:gd name="f35" fmla="val 1034069"/>
              <a:gd name="f36" fmla="val 1517126"/>
              <a:gd name="f37" fmla="val 991892"/>
              <a:gd name="f38" fmla="val 1497447"/>
              <a:gd name="f39" fmla="val 950330"/>
              <a:gd name="f40" fmla="val 1476730"/>
              <a:gd name="f41" fmla="val 909400"/>
              <a:gd name="f42" fmla="val 1454992"/>
              <a:gd name="f43" fmla="val 869121"/>
              <a:gd name="f44" fmla="val 1432252"/>
              <a:gd name="f45" fmla="val 829510"/>
              <a:gd name="f46" fmla="val 1408527"/>
              <a:gd name="f47" fmla="val 790587"/>
              <a:gd name="f48" fmla="val 1383835"/>
              <a:gd name="f49" fmla="val 752368"/>
              <a:gd name="f50" fmla="val 1358194"/>
              <a:gd name="f51" fmla="val 714873"/>
              <a:gd name="f52" fmla="val 1331620"/>
              <a:gd name="f53" fmla="val 678120"/>
              <a:gd name="f54" fmla="val 1304133"/>
              <a:gd name="f55" fmla="val 642126"/>
              <a:gd name="f56" fmla="val 1275749"/>
              <a:gd name="f57" fmla="val 606911"/>
              <a:gd name="f58" fmla="val 1246486"/>
              <a:gd name="f59" fmla="val 572492"/>
              <a:gd name="f60" fmla="val 1216362"/>
              <a:gd name="f61" fmla="val 538888"/>
              <a:gd name="f62" fmla="val 1185395"/>
              <a:gd name="f63" fmla="val 506117"/>
              <a:gd name="f64" fmla="val 1153602"/>
              <a:gd name="f65" fmla="val 474196"/>
              <a:gd name="f66" fmla="val 1121002"/>
              <a:gd name="f67" fmla="val 443145"/>
              <a:gd name="f68" fmla="val 1087611"/>
              <a:gd name="f69" fmla="val 412982"/>
              <a:gd name="f70" fmla="val 1053447"/>
              <a:gd name="f71" fmla="val 383724"/>
              <a:gd name="f72" fmla="val 1018528"/>
              <a:gd name="f73" fmla="val 355391"/>
              <a:gd name="f74" fmla="val 982873"/>
              <a:gd name="f75" fmla="val 328000"/>
              <a:gd name="f76" fmla="val 946497"/>
              <a:gd name="f77" fmla="val 301569"/>
              <a:gd name="f78" fmla="val 909420"/>
              <a:gd name="f79" fmla="val 276117"/>
              <a:gd name="f80" fmla="val 871659"/>
              <a:gd name="f81" fmla="val 251661"/>
              <a:gd name="f82" fmla="val 833231"/>
              <a:gd name="f83" fmla="val 228221"/>
              <a:gd name="f84" fmla="val 794154"/>
              <a:gd name="f85" fmla="val 205815"/>
              <a:gd name="f86" fmla="val 754446"/>
              <a:gd name="f87" fmla="val 184460"/>
              <a:gd name="f88" fmla="val 714125"/>
              <a:gd name="f89" fmla="val 164175"/>
              <a:gd name="f90" fmla="val 673209"/>
              <a:gd name="f91" fmla="val 144978"/>
              <a:gd name="f92" fmla="val 631714"/>
              <a:gd name="f93" fmla="val 126888"/>
              <a:gd name="f94" fmla="val 589659"/>
              <a:gd name="f95" fmla="val 109922"/>
              <a:gd name="f96" fmla="val 547061"/>
              <a:gd name="f97" fmla="val 94099"/>
              <a:gd name="f98" fmla="val 503938"/>
              <a:gd name="f99" fmla="val 79437"/>
              <a:gd name="f100" fmla="val 460308"/>
              <a:gd name="f101" fmla="val 65954"/>
              <a:gd name="f102" fmla="val 416188"/>
              <a:gd name="f103" fmla="val 53669"/>
              <a:gd name="f104" fmla="val 371597"/>
              <a:gd name="f105" fmla="val 42599"/>
              <a:gd name="f106" fmla="val 326551"/>
              <a:gd name="f107" fmla="val 32764"/>
              <a:gd name="f108" fmla="val 281069"/>
              <a:gd name="f109" fmla="val 24181"/>
              <a:gd name="f110" fmla="val 235168"/>
              <a:gd name="f111" fmla="val 16868"/>
              <a:gd name="f112" fmla="val 188866"/>
              <a:gd name="f113" fmla="val 10844"/>
              <a:gd name="f114" fmla="val 142180"/>
              <a:gd name="f115" fmla="val 6127"/>
              <a:gd name="f116" fmla="val 95129"/>
              <a:gd name="f117" fmla="val 2735"/>
              <a:gd name="f118" fmla="val 47729"/>
              <a:gd name="f119" fmla="val 686"/>
              <a:gd name="f120" fmla="*/ f0 1 1676400"/>
              <a:gd name="f121" fmla="*/ f1 1 1728470"/>
              <a:gd name="f122" fmla="val f2"/>
              <a:gd name="f123" fmla="val f3"/>
              <a:gd name="f124" fmla="val f4"/>
              <a:gd name="f125" fmla="+- f124 0 f122"/>
              <a:gd name="f126" fmla="+- f123 0 f122"/>
              <a:gd name="f127" fmla="*/ f126 1 1676400"/>
              <a:gd name="f128" fmla="*/ f125 1 1728470"/>
              <a:gd name="f129" fmla="*/ f122 1 f127"/>
              <a:gd name="f130" fmla="*/ f123 1 f127"/>
              <a:gd name="f131" fmla="*/ f122 1 f128"/>
              <a:gd name="f132" fmla="*/ f124 1 f128"/>
              <a:gd name="f133" fmla="*/ f129 f120 1"/>
              <a:gd name="f134" fmla="*/ f130 f120 1"/>
              <a:gd name="f135" fmla="*/ f132 f121 1"/>
              <a:gd name="f136" fmla="*/ f131 f121 1"/>
            </a:gdLst>
            <a:ahLst/>
            <a:cxnLst>
              <a:cxn ang="3cd4">
                <a:pos x="hc" y="t"/>
              </a:cxn>
              <a:cxn ang="0">
                <a:pos x="r" y="vc"/>
              </a:cxn>
              <a:cxn ang="cd4">
                <a:pos x="hc" y="b"/>
              </a:cxn>
              <a:cxn ang="cd2">
                <a:pos x="l" y="vc"/>
              </a:cxn>
            </a:cxnLst>
            <a:rect l="f133" t="f136" r="f134" b="f135"/>
            <a:pathLst>
              <a:path w="1676400" h="1728470">
                <a:moveTo>
                  <a:pt x="f2" y="f2"/>
                </a:moveTo>
                <a:lnTo>
                  <a:pt x="f2" y="f5"/>
                </a:lnTo>
                <a:lnTo>
                  <a:pt x="f3" y="f5"/>
                </a:lnTo>
                <a:lnTo>
                  <a:pt x="f6" y="f7"/>
                </a:lnTo>
                <a:lnTo>
                  <a:pt x="f8" y="f9"/>
                </a:lnTo>
                <a:lnTo>
                  <a:pt x="f10" y="f11"/>
                </a:lnTo>
                <a:lnTo>
                  <a:pt x="f12" y="f13"/>
                </a:lnTo>
                <a:lnTo>
                  <a:pt x="f14" y="f15"/>
                </a:lnTo>
                <a:lnTo>
                  <a:pt x="f16" y="f17"/>
                </a:lnTo>
                <a:lnTo>
                  <a:pt x="f18" y="f19"/>
                </a:lnTo>
                <a:lnTo>
                  <a:pt x="f20" y="f21"/>
                </a:lnTo>
                <a:lnTo>
                  <a:pt x="f22" y="f23"/>
                </a:lnTo>
                <a:lnTo>
                  <a:pt x="f24" y="f25"/>
                </a:lnTo>
                <a:lnTo>
                  <a:pt x="f26" y="f27"/>
                </a:lnTo>
                <a:lnTo>
                  <a:pt x="f28" y="f29"/>
                </a:lnTo>
                <a:lnTo>
                  <a:pt x="f30" y="f31"/>
                </a:lnTo>
                <a:lnTo>
                  <a:pt x="f32" y="f33"/>
                </a:lnTo>
                <a:lnTo>
                  <a:pt x="f34" y="f35"/>
                </a:lnTo>
                <a:lnTo>
                  <a:pt x="f36" y="f37"/>
                </a:lnTo>
                <a:lnTo>
                  <a:pt x="f38" y="f39"/>
                </a:lnTo>
                <a:lnTo>
                  <a:pt x="f40" y="f41"/>
                </a:lnTo>
                <a:lnTo>
                  <a:pt x="f42" y="f43"/>
                </a:lnTo>
                <a:lnTo>
                  <a:pt x="f44" y="f45"/>
                </a:lnTo>
                <a:lnTo>
                  <a:pt x="f46" y="f47"/>
                </a:lnTo>
                <a:lnTo>
                  <a:pt x="f48" y="f49"/>
                </a:lnTo>
                <a:lnTo>
                  <a:pt x="f50" y="f51"/>
                </a:lnTo>
                <a:lnTo>
                  <a:pt x="f52" y="f53"/>
                </a:lnTo>
                <a:lnTo>
                  <a:pt x="f54" y="f55"/>
                </a:lnTo>
                <a:lnTo>
                  <a:pt x="f56" y="f57"/>
                </a:lnTo>
                <a:lnTo>
                  <a:pt x="f58" y="f59"/>
                </a:lnTo>
                <a:lnTo>
                  <a:pt x="f60" y="f61"/>
                </a:lnTo>
                <a:lnTo>
                  <a:pt x="f62" y="f63"/>
                </a:lnTo>
                <a:lnTo>
                  <a:pt x="f64" y="f65"/>
                </a:lnTo>
                <a:lnTo>
                  <a:pt x="f66" y="f67"/>
                </a:lnTo>
                <a:lnTo>
                  <a:pt x="f68" y="f69"/>
                </a:lnTo>
                <a:lnTo>
                  <a:pt x="f70" y="f71"/>
                </a:lnTo>
                <a:lnTo>
                  <a:pt x="f72" y="f73"/>
                </a:lnTo>
                <a:lnTo>
                  <a:pt x="f74" y="f75"/>
                </a:lnTo>
                <a:lnTo>
                  <a:pt x="f76" y="f77"/>
                </a:lnTo>
                <a:lnTo>
                  <a:pt x="f78" y="f79"/>
                </a:lnTo>
                <a:lnTo>
                  <a:pt x="f80" y="f81"/>
                </a:lnTo>
                <a:lnTo>
                  <a:pt x="f82" y="f83"/>
                </a:lnTo>
                <a:lnTo>
                  <a:pt x="f84" y="f85"/>
                </a:lnTo>
                <a:lnTo>
                  <a:pt x="f86" y="f87"/>
                </a:lnTo>
                <a:lnTo>
                  <a:pt x="f88" y="f89"/>
                </a:lnTo>
                <a:lnTo>
                  <a:pt x="f90" y="f91"/>
                </a:lnTo>
                <a:lnTo>
                  <a:pt x="f92" y="f93"/>
                </a:lnTo>
                <a:lnTo>
                  <a:pt x="f94" y="f95"/>
                </a:lnTo>
                <a:lnTo>
                  <a:pt x="f96" y="f97"/>
                </a:lnTo>
                <a:lnTo>
                  <a:pt x="f98" y="f99"/>
                </a:lnTo>
                <a:lnTo>
                  <a:pt x="f100" y="f101"/>
                </a:lnTo>
                <a:lnTo>
                  <a:pt x="f102" y="f103"/>
                </a:lnTo>
                <a:lnTo>
                  <a:pt x="f104" y="f105"/>
                </a:lnTo>
                <a:lnTo>
                  <a:pt x="f106" y="f107"/>
                </a:lnTo>
                <a:lnTo>
                  <a:pt x="f108" y="f109"/>
                </a:lnTo>
                <a:lnTo>
                  <a:pt x="f110" y="f111"/>
                </a:lnTo>
                <a:lnTo>
                  <a:pt x="f112" y="f113"/>
                </a:lnTo>
                <a:lnTo>
                  <a:pt x="f114" y="f115"/>
                </a:lnTo>
                <a:lnTo>
                  <a:pt x="f116" y="f117"/>
                </a:lnTo>
                <a:lnTo>
                  <a:pt x="f118" y="f119"/>
                </a:lnTo>
                <a:lnTo>
                  <a:pt x="f2" y="f2"/>
                </a:lnTo>
                <a:close/>
              </a:path>
            </a:pathLst>
          </a:custGeom>
          <a:solidFill>
            <a:srgbClr val="D7393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8" name="object 25">
            <a:extLst>
              <a:ext uri="{FF2B5EF4-FFF2-40B4-BE49-F238E27FC236}">
                <a16:creationId xmlns:a16="http://schemas.microsoft.com/office/drawing/2014/main" id="{1090CD0C-52F4-4D0B-8CE5-C4F9F1CD3D0D}"/>
              </a:ext>
            </a:extLst>
          </p:cNvPr>
          <p:cNvSpPr/>
          <p:nvPr/>
        </p:nvSpPr>
        <p:spPr>
          <a:xfrm>
            <a:off x="1676396" y="3447004"/>
            <a:ext cx="1676396" cy="1728472"/>
          </a:xfrm>
          <a:custGeom>
            <a:avLst/>
            <a:gdLst>
              <a:gd name="f0" fmla="val w"/>
              <a:gd name="f1" fmla="val h"/>
              <a:gd name="f2" fmla="val 0"/>
              <a:gd name="f3" fmla="val 1676400"/>
              <a:gd name="f4" fmla="val 1728470"/>
              <a:gd name="f5" fmla="val 47729"/>
              <a:gd name="f6" fmla="val 686"/>
              <a:gd name="f7" fmla="val 95129"/>
              <a:gd name="f8" fmla="val 2735"/>
              <a:gd name="f9" fmla="val 142180"/>
              <a:gd name="f10" fmla="val 6127"/>
              <a:gd name="f11" fmla="val 188866"/>
              <a:gd name="f12" fmla="val 10844"/>
              <a:gd name="f13" fmla="val 235168"/>
              <a:gd name="f14" fmla="val 16868"/>
              <a:gd name="f15" fmla="val 281069"/>
              <a:gd name="f16" fmla="val 24181"/>
              <a:gd name="f17" fmla="val 326551"/>
              <a:gd name="f18" fmla="val 32764"/>
              <a:gd name="f19" fmla="val 371597"/>
              <a:gd name="f20" fmla="val 42599"/>
              <a:gd name="f21" fmla="val 416188"/>
              <a:gd name="f22" fmla="val 53669"/>
              <a:gd name="f23" fmla="val 460308"/>
              <a:gd name="f24" fmla="val 65954"/>
              <a:gd name="f25" fmla="val 503938"/>
              <a:gd name="f26" fmla="val 79437"/>
              <a:gd name="f27" fmla="val 547061"/>
              <a:gd name="f28" fmla="val 94099"/>
              <a:gd name="f29" fmla="val 589659"/>
              <a:gd name="f30" fmla="val 109922"/>
              <a:gd name="f31" fmla="val 631714"/>
              <a:gd name="f32" fmla="val 126888"/>
              <a:gd name="f33" fmla="val 673209"/>
              <a:gd name="f34" fmla="val 144978"/>
              <a:gd name="f35" fmla="val 714125"/>
              <a:gd name="f36" fmla="val 164175"/>
              <a:gd name="f37" fmla="val 754446"/>
              <a:gd name="f38" fmla="val 184460"/>
              <a:gd name="f39" fmla="val 794154"/>
              <a:gd name="f40" fmla="val 205815"/>
              <a:gd name="f41" fmla="val 833231"/>
              <a:gd name="f42" fmla="val 228221"/>
              <a:gd name="f43" fmla="val 871659"/>
              <a:gd name="f44" fmla="val 251661"/>
              <a:gd name="f45" fmla="val 909420"/>
              <a:gd name="f46" fmla="val 276117"/>
              <a:gd name="f47" fmla="val 946497"/>
              <a:gd name="f48" fmla="val 301569"/>
              <a:gd name="f49" fmla="val 982873"/>
              <a:gd name="f50" fmla="val 328000"/>
              <a:gd name="f51" fmla="val 1018528"/>
              <a:gd name="f52" fmla="val 355391"/>
              <a:gd name="f53" fmla="val 1053447"/>
              <a:gd name="f54" fmla="val 383724"/>
              <a:gd name="f55" fmla="val 1087611"/>
              <a:gd name="f56" fmla="val 412982"/>
              <a:gd name="f57" fmla="val 1121002"/>
              <a:gd name="f58" fmla="val 443145"/>
              <a:gd name="f59" fmla="val 1153602"/>
              <a:gd name="f60" fmla="val 474196"/>
              <a:gd name="f61" fmla="val 1185395"/>
              <a:gd name="f62" fmla="val 506117"/>
              <a:gd name="f63" fmla="val 1216362"/>
              <a:gd name="f64" fmla="val 538888"/>
              <a:gd name="f65" fmla="val 1246486"/>
              <a:gd name="f66" fmla="val 572492"/>
              <a:gd name="f67" fmla="val 1275749"/>
              <a:gd name="f68" fmla="val 606911"/>
              <a:gd name="f69" fmla="val 1304133"/>
              <a:gd name="f70" fmla="val 642126"/>
              <a:gd name="f71" fmla="val 1331620"/>
              <a:gd name="f72" fmla="val 678120"/>
              <a:gd name="f73" fmla="val 1358194"/>
              <a:gd name="f74" fmla="val 714873"/>
              <a:gd name="f75" fmla="val 1383835"/>
              <a:gd name="f76" fmla="val 752368"/>
              <a:gd name="f77" fmla="val 1408527"/>
              <a:gd name="f78" fmla="val 790587"/>
              <a:gd name="f79" fmla="val 1432252"/>
              <a:gd name="f80" fmla="val 829510"/>
              <a:gd name="f81" fmla="val 1454992"/>
              <a:gd name="f82" fmla="val 869121"/>
              <a:gd name="f83" fmla="val 1476730"/>
              <a:gd name="f84" fmla="val 909400"/>
              <a:gd name="f85" fmla="val 1497447"/>
              <a:gd name="f86" fmla="val 950330"/>
              <a:gd name="f87" fmla="val 1517126"/>
              <a:gd name="f88" fmla="val 991892"/>
              <a:gd name="f89" fmla="val 1535750"/>
              <a:gd name="f90" fmla="val 1034069"/>
              <a:gd name="f91" fmla="val 1553300"/>
              <a:gd name="f92" fmla="val 1076841"/>
              <a:gd name="f93" fmla="val 1569760"/>
              <a:gd name="f94" fmla="val 1120190"/>
              <a:gd name="f95" fmla="val 1585110"/>
              <a:gd name="f96" fmla="val 1164099"/>
              <a:gd name="f97" fmla="val 1599334"/>
              <a:gd name="f98" fmla="val 1208550"/>
              <a:gd name="f99" fmla="val 1612414"/>
              <a:gd name="f100" fmla="val 1253523"/>
              <a:gd name="f101" fmla="val 1624333"/>
              <a:gd name="f102" fmla="val 1299000"/>
              <a:gd name="f103" fmla="val 1635072"/>
              <a:gd name="f104" fmla="val 1344964"/>
              <a:gd name="f105" fmla="val 1644613"/>
              <a:gd name="f106" fmla="val 1391397"/>
              <a:gd name="f107" fmla="val 1652940"/>
              <a:gd name="f108" fmla="val 1438279"/>
              <a:gd name="f109" fmla="val 1660035"/>
              <a:gd name="f110" fmla="val 1485593"/>
              <a:gd name="f111" fmla="val 1665879"/>
              <a:gd name="f112" fmla="val 1533320"/>
              <a:gd name="f113" fmla="val 1670455"/>
              <a:gd name="f114" fmla="val 1581443"/>
              <a:gd name="f115" fmla="val 1673746"/>
              <a:gd name="f116" fmla="val 1629942"/>
              <a:gd name="f117" fmla="val 1675733"/>
              <a:gd name="f118" fmla="val 1678801"/>
              <a:gd name="f119" fmla="val 1728000"/>
              <a:gd name="f120" fmla="*/ f0 1 1676400"/>
              <a:gd name="f121" fmla="*/ f1 1 1728470"/>
              <a:gd name="f122" fmla="val f2"/>
              <a:gd name="f123" fmla="val f3"/>
              <a:gd name="f124" fmla="val f4"/>
              <a:gd name="f125" fmla="+- f124 0 f122"/>
              <a:gd name="f126" fmla="+- f123 0 f122"/>
              <a:gd name="f127" fmla="*/ f126 1 1676400"/>
              <a:gd name="f128" fmla="*/ f125 1 1728470"/>
              <a:gd name="f129" fmla="*/ f122 1 f127"/>
              <a:gd name="f130" fmla="*/ f123 1 f127"/>
              <a:gd name="f131" fmla="*/ f122 1 f128"/>
              <a:gd name="f132" fmla="*/ f124 1 f128"/>
              <a:gd name="f133" fmla="*/ f129 f120 1"/>
              <a:gd name="f134" fmla="*/ f130 f120 1"/>
              <a:gd name="f135" fmla="*/ f132 f121 1"/>
              <a:gd name="f136" fmla="*/ f131 f121 1"/>
            </a:gdLst>
            <a:ahLst/>
            <a:cxnLst>
              <a:cxn ang="3cd4">
                <a:pos x="hc" y="t"/>
              </a:cxn>
              <a:cxn ang="0">
                <a:pos x="r" y="vc"/>
              </a:cxn>
              <a:cxn ang="cd4">
                <a:pos x="hc" y="b"/>
              </a:cxn>
              <a:cxn ang="cd2">
                <a:pos x="l" y="vc"/>
              </a:cxn>
            </a:cxnLst>
            <a:rect l="f133" t="f136" r="f134" b="f135"/>
            <a:pathLst>
              <a:path w="1676400" h="1728470">
                <a:moveTo>
                  <a:pt x="f3" y="f2"/>
                </a:moveTo>
                <a:lnTo>
                  <a:pt x="f2" y="f2"/>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3" y="f119"/>
                </a:lnTo>
                <a:lnTo>
                  <a:pt x="f3"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9" name="Espace réservé pour une image  3">
            <a:extLst>
              <a:ext uri="{FF2B5EF4-FFF2-40B4-BE49-F238E27FC236}">
                <a16:creationId xmlns:a16="http://schemas.microsoft.com/office/drawing/2014/main" id="{89C5610A-38C7-4A6C-AAB7-9D620452FEAB}"/>
              </a:ext>
            </a:extLst>
          </p:cNvPr>
          <p:cNvSpPr txBox="1">
            <a:spLocks noGrp="1"/>
          </p:cNvSpPr>
          <p:nvPr>
            <p:ph type="pic" idx="4294967295"/>
          </p:nvPr>
        </p:nvSpPr>
        <p:spPr>
          <a:xfrm>
            <a:off x="1676396" y="1719264"/>
            <a:ext cx="1676396" cy="1727740"/>
          </a:xfrm>
        </p:spPr>
        <p:txBody>
          <a:bodyPr/>
          <a:lstStyle>
            <a:lvl1pPr>
              <a:defRPr/>
            </a:lvl1pPr>
          </a:lstStyle>
          <a:p>
            <a:pPr lvl="0"/>
            <a:r>
              <a:rPr lang="fr-FR"/>
              <a:t>Photo</a:t>
            </a:r>
          </a:p>
        </p:txBody>
      </p:sp>
      <p:sp>
        <p:nvSpPr>
          <p:cNvPr id="10" name="Espace réservé du texte 7">
            <a:extLst>
              <a:ext uri="{FF2B5EF4-FFF2-40B4-BE49-F238E27FC236}">
                <a16:creationId xmlns:a16="http://schemas.microsoft.com/office/drawing/2014/main" id="{E251FCF7-EDF5-414C-AFD8-18B30F7C0D79}"/>
              </a:ext>
            </a:extLst>
          </p:cNvPr>
          <p:cNvSpPr txBox="1">
            <a:spLocks noGrp="1"/>
          </p:cNvSpPr>
          <p:nvPr>
            <p:ph type="body" idx="4294967295"/>
          </p:nvPr>
        </p:nvSpPr>
        <p:spPr>
          <a:xfrm>
            <a:off x="5064724" y="1867323"/>
            <a:ext cx="5050359"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mail@dtmv.com</a:t>
            </a:r>
          </a:p>
          <a:p>
            <a:pPr lvl="0"/>
            <a:endParaRPr lang="fr-FR"/>
          </a:p>
        </p:txBody>
      </p:sp>
      <p:sp>
        <p:nvSpPr>
          <p:cNvPr id="11" name="Espace réservé du texte 7">
            <a:extLst>
              <a:ext uri="{FF2B5EF4-FFF2-40B4-BE49-F238E27FC236}">
                <a16:creationId xmlns:a16="http://schemas.microsoft.com/office/drawing/2014/main" id="{545DDA20-3F26-4081-A018-43BC2F3E824C}"/>
              </a:ext>
            </a:extLst>
          </p:cNvPr>
          <p:cNvSpPr txBox="1">
            <a:spLocks noGrp="1"/>
          </p:cNvSpPr>
          <p:nvPr>
            <p:ph type="body" idx="4294967295"/>
          </p:nvPr>
        </p:nvSpPr>
        <p:spPr>
          <a:xfrm>
            <a:off x="5064724" y="2153887"/>
            <a:ext cx="5050359"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+33 (0)6 XX XX XX XX</a:t>
            </a:r>
          </a:p>
          <a:p>
            <a:pPr lvl="0"/>
            <a:endParaRPr lang="fr-FR"/>
          </a:p>
        </p:txBody>
      </p:sp>
      <p:sp>
        <p:nvSpPr>
          <p:cNvPr id="12" name="Espace réservé pour une image  3">
            <a:extLst>
              <a:ext uri="{FF2B5EF4-FFF2-40B4-BE49-F238E27FC236}">
                <a16:creationId xmlns:a16="http://schemas.microsoft.com/office/drawing/2014/main" id="{AF3782EC-414A-4E67-A9AD-2D042CDC0D6A}"/>
              </a:ext>
            </a:extLst>
          </p:cNvPr>
          <p:cNvSpPr txBox="1">
            <a:spLocks noGrp="1"/>
          </p:cNvSpPr>
          <p:nvPr>
            <p:ph type="pic" idx="4294967295"/>
          </p:nvPr>
        </p:nvSpPr>
        <p:spPr>
          <a:xfrm>
            <a:off x="3352803" y="3447736"/>
            <a:ext cx="1676396" cy="1727740"/>
          </a:xfrm>
        </p:spPr>
        <p:txBody>
          <a:bodyPr/>
          <a:lstStyle>
            <a:lvl1pPr>
              <a:defRPr/>
            </a:lvl1pPr>
          </a:lstStyle>
          <a:p>
            <a:pPr lvl="0"/>
            <a:r>
              <a:rPr lang="fr-FR"/>
              <a:t>Photo</a:t>
            </a:r>
          </a:p>
        </p:txBody>
      </p:sp>
      <p:sp>
        <p:nvSpPr>
          <p:cNvPr id="13" name="object 5">
            <a:extLst>
              <a:ext uri="{FF2B5EF4-FFF2-40B4-BE49-F238E27FC236}">
                <a16:creationId xmlns:a16="http://schemas.microsoft.com/office/drawing/2014/main" id="{16FB2EF0-0167-4846-9961-769151E320A8}"/>
              </a:ext>
            </a:extLst>
          </p:cNvPr>
          <p:cNvSpPr/>
          <p:nvPr/>
        </p:nvSpPr>
        <p:spPr>
          <a:xfrm>
            <a:off x="5110435" y="5791388"/>
            <a:ext cx="45720" cy="1251585"/>
          </a:xfrm>
          <a:custGeom>
            <a:avLst/>
            <a:gdLst>
              <a:gd name="f0" fmla="val w"/>
              <a:gd name="f1" fmla="val h"/>
              <a:gd name="f2" fmla="val 0"/>
              <a:gd name="f3" fmla="val 45719"/>
              <a:gd name="f4" fmla="val 1251585"/>
              <a:gd name="f5" fmla="val 1251000"/>
              <a:gd name="f6" fmla="*/ f0 1 45719"/>
              <a:gd name="f7" fmla="*/ f1 1 1251585"/>
              <a:gd name="f8" fmla="val f2"/>
              <a:gd name="f9" fmla="val f3"/>
              <a:gd name="f10" fmla="val f4"/>
              <a:gd name="f11" fmla="+- f10 0 f8"/>
              <a:gd name="f12" fmla="+- f9 0 f8"/>
              <a:gd name="f13" fmla="*/ f12 1 45719"/>
              <a:gd name="f14" fmla="*/ f11 1 1251585"/>
              <a:gd name="f15" fmla="*/ 0 1 f13"/>
              <a:gd name="f16" fmla="*/ 45719 1 f13"/>
              <a:gd name="f17" fmla="*/ 0 1 f14"/>
              <a:gd name="f18" fmla="*/ 1251585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45719" h="1251585">
                <a:moveTo>
                  <a:pt x="f2" y="f2"/>
                </a:moveTo>
                <a:lnTo>
                  <a:pt x="f2" y="f5"/>
                </a:lnTo>
              </a:path>
            </a:pathLst>
          </a:custGeom>
          <a:noFill/>
          <a:ln w="25402" cap="flat">
            <a:solidFill>
              <a:srgbClr val="1E8399"/>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14" name="Espace réservé du texte 7">
            <a:extLst>
              <a:ext uri="{FF2B5EF4-FFF2-40B4-BE49-F238E27FC236}">
                <a16:creationId xmlns:a16="http://schemas.microsoft.com/office/drawing/2014/main" id="{00CD51DA-EAF3-45C8-8058-1F7A308C4428}"/>
              </a:ext>
            </a:extLst>
          </p:cNvPr>
          <p:cNvSpPr txBox="1">
            <a:spLocks noGrp="1"/>
          </p:cNvSpPr>
          <p:nvPr>
            <p:ph type="body" idx="4294967295"/>
          </p:nvPr>
        </p:nvSpPr>
        <p:spPr>
          <a:xfrm>
            <a:off x="5433172" y="5800267"/>
            <a:ext cx="4681920" cy="1231203"/>
          </a:xfrm>
        </p:spPr>
        <p:txBody>
          <a:bodyPr>
            <a:normAutofit/>
          </a:bodyPr>
          <a:lstStyle>
            <a:lvl1pPr>
              <a:defRPr sz="1600">
                <a:solidFill>
                  <a:srgbClr val="000000"/>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000000"/>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sp>
        <p:nvSpPr>
          <p:cNvPr id="15" name="Espace réservé du texte 7">
            <a:extLst>
              <a:ext uri="{FF2B5EF4-FFF2-40B4-BE49-F238E27FC236}">
                <a16:creationId xmlns:a16="http://schemas.microsoft.com/office/drawing/2014/main" id="{81D4D981-BC00-49A3-BB10-AFEFBF47C6B4}"/>
              </a:ext>
            </a:extLst>
          </p:cNvPr>
          <p:cNvSpPr txBox="1">
            <a:spLocks noGrp="1"/>
          </p:cNvSpPr>
          <p:nvPr>
            <p:ph type="body" idx="4294967295"/>
          </p:nvPr>
        </p:nvSpPr>
        <p:spPr>
          <a:xfrm>
            <a:off x="5110444" y="5050935"/>
            <a:ext cx="5004657"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mail@dtmv.com</a:t>
            </a:r>
          </a:p>
          <a:p>
            <a:pPr lvl="0"/>
            <a:endParaRPr lang="fr-FR"/>
          </a:p>
        </p:txBody>
      </p:sp>
      <p:sp>
        <p:nvSpPr>
          <p:cNvPr id="16" name="Espace réservé du texte 7">
            <a:extLst>
              <a:ext uri="{FF2B5EF4-FFF2-40B4-BE49-F238E27FC236}">
                <a16:creationId xmlns:a16="http://schemas.microsoft.com/office/drawing/2014/main" id="{02C6E82A-E036-45E7-9086-B587B2D780BE}"/>
              </a:ext>
            </a:extLst>
          </p:cNvPr>
          <p:cNvSpPr txBox="1">
            <a:spLocks noGrp="1"/>
          </p:cNvSpPr>
          <p:nvPr>
            <p:ph type="body" idx="4294967295"/>
          </p:nvPr>
        </p:nvSpPr>
        <p:spPr>
          <a:xfrm>
            <a:off x="5110444" y="5337499"/>
            <a:ext cx="5004657" cy="272152"/>
          </a:xfrm>
        </p:spPr>
        <p:txBody>
          <a:bodyPr/>
          <a:lstStyle>
            <a:lvl1pPr>
              <a:defRPr sz="1600">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1E8399"/>
                </a:solidFill>
                <a:uFillTx/>
                <a:latin typeface="Arial" pitchFamily="34"/>
                <a:cs typeface="Arial" pitchFamily="34"/>
              </a:defRPr>
            </a:lvl2pPr>
          </a:lstStyle>
          <a:p>
            <a:pPr lvl="0"/>
            <a:r>
              <a:rPr lang="fr-FR"/>
              <a:t>+33 (0)6 XX XX XX XX</a:t>
            </a:r>
          </a:p>
          <a:p>
            <a:pPr lvl="0"/>
            <a:endParaRPr lang="fr-FR"/>
          </a:p>
        </p:txBody>
      </p:sp>
      <p:sp>
        <p:nvSpPr>
          <p:cNvPr id="17" name="Espace réservé du texte 7">
            <a:extLst>
              <a:ext uri="{FF2B5EF4-FFF2-40B4-BE49-F238E27FC236}">
                <a16:creationId xmlns:a16="http://schemas.microsoft.com/office/drawing/2014/main" id="{9160C4C0-5C92-4C65-8B8D-0F20C7ACBFB5}"/>
              </a:ext>
            </a:extLst>
          </p:cNvPr>
          <p:cNvSpPr txBox="1">
            <a:spLocks noGrp="1"/>
          </p:cNvSpPr>
          <p:nvPr>
            <p:ph type="body" idx="4294967295"/>
          </p:nvPr>
        </p:nvSpPr>
        <p:spPr>
          <a:xfrm>
            <a:off x="5070183" y="1503593"/>
            <a:ext cx="5050359" cy="357018"/>
          </a:xfrm>
        </p:spPr>
        <p:txBody>
          <a:bodyPr/>
          <a:lstStyle>
            <a:lvl1pPr>
              <a:defRPr sz="1600" cap="all">
                <a:solidFill>
                  <a:srgbClr val="F0505F"/>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all" spc="0" baseline="0">
                <a:solidFill>
                  <a:srgbClr val="F0505F"/>
                </a:solidFill>
                <a:uFillTx/>
                <a:latin typeface="Arial" pitchFamily="34"/>
                <a:cs typeface="Arial" pitchFamily="34"/>
              </a:defRPr>
            </a:lvl2pPr>
          </a:lstStyle>
          <a:p>
            <a:pPr lvl="0"/>
            <a:r>
              <a:rPr lang="fr-FR"/>
              <a:t>Avocat / Avocat Associé</a:t>
            </a:r>
          </a:p>
          <a:p>
            <a:pPr lvl="0"/>
            <a:endParaRPr lang="fr-FR"/>
          </a:p>
        </p:txBody>
      </p:sp>
      <p:sp>
        <p:nvSpPr>
          <p:cNvPr id="18" name="Espace réservé du texte 3">
            <a:extLst>
              <a:ext uri="{FF2B5EF4-FFF2-40B4-BE49-F238E27FC236}">
                <a16:creationId xmlns:a16="http://schemas.microsoft.com/office/drawing/2014/main" id="{791449A5-59B9-477C-8C73-6A2753411C38}"/>
              </a:ext>
            </a:extLst>
          </p:cNvPr>
          <p:cNvSpPr txBox="1">
            <a:spLocks noGrp="1"/>
          </p:cNvSpPr>
          <p:nvPr>
            <p:ph type="body" idx="4294967295"/>
          </p:nvPr>
        </p:nvSpPr>
        <p:spPr>
          <a:xfrm>
            <a:off x="5070183" y="980099"/>
            <a:ext cx="5050359" cy="523219"/>
          </a:xfrm>
        </p:spPr>
        <p:txBody>
          <a:bodyPr/>
          <a:lstStyle>
            <a:lvl1pPr>
              <a:defRPr sz="3400">
                <a:solidFill>
                  <a:srgbClr val="000000"/>
                </a:solidFill>
                <a:latin typeface="Georgia" pitchFamily="18"/>
              </a:defRPr>
            </a:lvl1pPr>
          </a:lstStyle>
          <a:p>
            <a:pPr lvl="0"/>
            <a:r>
              <a:rPr lang="fr-FR"/>
              <a:t>Nom Prénom</a:t>
            </a:r>
          </a:p>
        </p:txBody>
      </p:sp>
      <p:sp>
        <p:nvSpPr>
          <p:cNvPr id="19" name="Espace réservé du texte 7">
            <a:extLst>
              <a:ext uri="{FF2B5EF4-FFF2-40B4-BE49-F238E27FC236}">
                <a16:creationId xmlns:a16="http://schemas.microsoft.com/office/drawing/2014/main" id="{9DD8B17F-9D02-4552-B6C8-380E4D34127B}"/>
              </a:ext>
            </a:extLst>
          </p:cNvPr>
          <p:cNvSpPr txBox="1">
            <a:spLocks noGrp="1"/>
          </p:cNvSpPr>
          <p:nvPr>
            <p:ph type="body" idx="4294967295"/>
          </p:nvPr>
        </p:nvSpPr>
        <p:spPr>
          <a:xfrm>
            <a:off x="5110435" y="4676726"/>
            <a:ext cx="5004657" cy="357018"/>
          </a:xfrm>
        </p:spPr>
        <p:txBody>
          <a:bodyPr/>
          <a:lstStyle>
            <a:lvl1pPr>
              <a:defRPr sz="1600" cap="all">
                <a:solidFill>
                  <a:srgbClr val="F0505F"/>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all" spc="0" baseline="0">
                <a:solidFill>
                  <a:srgbClr val="F0505F"/>
                </a:solidFill>
                <a:uFillTx/>
                <a:latin typeface="Arial" pitchFamily="34"/>
                <a:cs typeface="Arial" pitchFamily="34"/>
              </a:defRPr>
            </a:lvl2pPr>
          </a:lstStyle>
          <a:p>
            <a:pPr lvl="0"/>
            <a:r>
              <a:rPr lang="fr-FR"/>
              <a:t>Avocat / Avocat Associé</a:t>
            </a:r>
          </a:p>
          <a:p>
            <a:pPr lvl="0"/>
            <a:endParaRPr lang="fr-FR"/>
          </a:p>
        </p:txBody>
      </p:sp>
      <p:sp>
        <p:nvSpPr>
          <p:cNvPr id="20" name="Espace réservé du texte 3">
            <a:extLst>
              <a:ext uri="{FF2B5EF4-FFF2-40B4-BE49-F238E27FC236}">
                <a16:creationId xmlns:a16="http://schemas.microsoft.com/office/drawing/2014/main" id="{91BA3503-0543-4743-A8A2-86055004335F}"/>
              </a:ext>
            </a:extLst>
          </p:cNvPr>
          <p:cNvSpPr txBox="1">
            <a:spLocks noGrp="1"/>
          </p:cNvSpPr>
          <p:nvPr>
            <p:ph type="body" idx="4294967295"/>
          </p:nvPr>
        </p:nvSpPr>
        <p:spPr>
          <a:xfrm>
            <a:off x="5110435" y="4153232"/>
            <a:ext cx="5004657" cy="523219"/>
          </a:xfrm>
        </p:spPr>
        <p:txBody>
          <a:bodyPr/>
          <a:lstStyle>
            <a:lvl1pPr>
              <a:defRPr sz="3400">
                <a:solidFill>
                  <a:srgbClr val="000000"/>
                </a:solidFill>
                <a:latin typeface="Georgia" pitchFamily="18"/>
              </a:defRPr>
            </a:lvl1pPr>
          </a:lstStyle>
          <a:p>
            <a:pPr lvl="0"/>
            <a:r>
              <a:rPr lang="fr-FR"/>
              <a:t>Nom Prénom</a:t>
            </a:r>
          </a:p>
        </p:txBody>
      </p:sp>
    </p:spTree>
    <p:extLst>
      <p:ext uri="{BB962C8B-B14F-4D97-AF65-F5344CB8AC3E}">
        <p14:creationId xmlns:p14="http://schemas.microsoft.com/office/powerpoint/2010/main" val="169820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rombi">
    <p:bg>
      <p:bgPr>
        <a:solidFill>
          <a:srgbClr val="FFFFFF"/>
        </a:solidFill>
        <a:effectLst/>
      </p:bgPr>
    </p:bg>
    <p:spTree>
      <p:nvGrpSpPr>
        <p:cNvPr id="1" name=""/>
        <p:cNvGrpSpPr/>
        <p:nvPr/>
      </p:nvGrpSpPr>
      <p:grpSpPr>
        <a:xfrm>
          <a:off x="0" y="0"/>
          <a:ext cx="0" cy="0"/>
          <a:chOff x="0" y="0"/>
          <a:chExt cx="0" cy="0"/>
        </a:xfrm>
      </p:grpSpPr>
      <p:sp>
        <p:nvSpPr>
          <p:cNvPr id="2" name="object 25">
            <a:extLst>
              <a:ext uri="{FF2B5EF4-FFF2-40B4-BE49-F238E27FC236}">
                <a16:creationId xmlns:a16="http://schemas.microsoft.com/office/drawing/2014/main" id="{09471D72-A051-4EAF-90C8-CE1CDE2D5C44}"/>
              </a:ext>
            </a:extLst>
          </p:cNvPr>
          <p:cNvSpPr/>
          <p:nvPr/>
        </p:nvSpPr>
        <p:spPr>
          <a:xfrm>
            <a:off x="1676396" y="3447004"/>
            <a:ext cx="1676396" cy="1728472"/>
          </a:xfrm>
          <a:custGeom>
            <a:avLst/>
            <a:gdLst>
              <a:gd name="f0" fmla="val w"/>
              <a:gd name="f1" fmla="val h"/>
              <a:gd name="f2" fmla="val 0"/>
              <a:gd name="f3" fmla="val 1676400"/>
              <a:gd name="f4" fmla="val 1728470"/>
              <a:gd name="f5" fmla="val 47729"/>
              <a:gd name="f6" fmla="val 686"/>
              <a:gd name="f7" fmla="val 95129"/>
              <a:gd name="f8" fmla="val 2735"/>
              <a:gd name="f9" fmla="val 142180"/>
              <a:gd name="f10" fmla="val 6127"/>
              <a:gd name="f11" fmla="val 188866"/>
              <a:gd name="f12" fmla="val 10844"/>
              <a:gd name="f13" fmla="val 235168"/>
              <a:gd name="f14" fmla="val 16868"/>
              <a:gd name="f15" fmla="val 281069"/>
              <a:gd name="f16" fmla="val 24181"/>
              <a:gd name="f17" fmla="val 326551"/>
              <a:gd name="f18" fmla="val 32764"/>
              <a:gd name="f19" fmla="val 371597"/>
              <a:gd name="f20" fmla="val 42599"/>
              <a:gd name="f21" fmla="val 416188"/>
              <a:gd name="f22" fmla="val 53669"/>
              <a:gd name="f23" fmla="val 460308"/>
              <a:gd name="f24" fmla="val 65954"/>
              <a:gd name="f25" fmla="val 503938"/>
              <a:gd name="f26" fmla="val 79437"/>
              <a:gd name="f27" fmla="val 547061"/>
              <a:gd name="f28" fmla="val 94099"/>
              <a:gd name="f29" fmla="val 589659"/>
              <a:gd name="f30" fmla="val 109922"/>
              <a:gd name="f31" fmla="val 631714"/>
              <a:gd name="f32" fmla="val 126888"/>
              <a:gd name="f33" fmla="val 673209"/>
              <a:gd name="f34" fmla="val 144978"/>
              <a:gd name="f35" fmla="val 714125"/>
              <a:gd name="f36" fmla="val 164175"/>
              <a:gd name="f37" fmla="val 754446"/>
              <a:gd name="f38" fmla="val 184460"/>
              <a:gd name="f39" fmla="val 794154"/>
              <a:gd name="f40" fmla="val 205815"/>
              <a:gd name="f41" fmla="val 833231"/>
              <a:gd name="f42" fmla="val 228221"/>
              <a:gd name="f43" fmla="val 871659"/>
              <a:gd name="f44" fmla="val 251661"/>
              <a:gd name="f45" fmla="val 909420"/>
              <a:gd name="f46" fmla="val 276117"/>
              <a:gd name="f47" fmla="val 946497"/>
              <a:gd name="f48" fmla="val 301569"/>
              <a:gd name="f49" fmla="val 982873"/>
              <a:gd name="f50" fmla="val 328000"/>
              <a:gd name="f51" fmla="val 1018528"/>
              <a:gd name="f52" fmla="val 355391"/>
              <a:gd name="f53" fmla="val 1053447"/>
              <a:gd name="f54" fmla="val 383724"/>
              <a:gd name="f55" fmla="val 1087611"/>
              <a:gd name="f56" fmla="val 412982"/>
              <a:gd name="f57" fmla="val 1121002"/>
              <a:gd name="f58" fmla="val 443145"/>
              <a:gd name="f59" fmla="val 1153602"/>
              <a:gd name="f60" fmla="val 474196"/>
              <a:gd name="f61" fmla="val 1185395"/>
              <a:gd name="f62" fmla="val 506117"/>
              <a:gd name="f63" fmla="val 1216362"/>
              <a:gd name="f64" fmla="val 538888"/>
              <a:gd name="f65" fmla="val 1246486"/>
              <a:gd name="f66" fmla="val 572492"/>
              <a:gd name="f67" fmla="val 1275749"/>
              <a:gd name="f68" fmla="val 606911"/>
              <a:gd name="f69" fmla="val 1304133"/>
              <a:gd name="f70" fmla="val 642126"/>
              <a:gd name="f71" fmla="val 1331620"/>
              <a:gd name="f72" fmla="val 678120"/>
              <a:gd name="f73" fmla="val 1358194"/>
              <a:gd name="f74" fmla="val 714873"/>
              <a:gd name="f75" fmla="val 1383835"/>
              <a:gd name="f76" fmla="val 752368"/>
              <a:gd name="f77" fmla="val 1408527"/>
              <a:gd name="f78" fmla="val 790587"/>
              <a:gd name="f79" fmla="val 1432252"/>
              <a:gd name="f80" fmla="val 829510"/>
              <a:gd name="f81" fmla="val 1454992"/>
              <a:gd name="f82" fmla="val 869121"/>
              <a:gd name="f83" fmla="val 1476730"/>
              <a:gd name="f84" fmla="val 909400"/>
              <a:gd name="f85" fmla="val 1497447"/>
              <a:gd name="f86" fmla="val 950330"/>
              <a:gd name="f87" fmla="val 1517126"/>
              <a:gd name="f88" fmla="val 991892"/>
              <a:gd name="f89" fmla="val 1535750"/>
              <a:gd name="f90" fmla="val 1034069"/>
              <a:gd name="f91" fmla="val 1553300"/>
              <a:gd name="f92" fmla="val 1076841"/>
              <a:gd name="f93" fmla="val 1569760"/>
              <a:gd name="f94" fmla="val 1120190"/>
              <a:gd name="f95" fmla="val 1585110"/>
              <a:gd name="f96" fmla="val 1164099"/>
              <a:gd name="f97" fmla="val 1599334"/>
              <a:gd name="f98" fmla="val 1208550"/>
              <a:gd name="f99" fmla="val 1612414"/>
              <a:gd name="f100" fmla="val 1253523"/>
              <a:gd name="f101" fmla="val 1624333"/>
              <a:gd name="f102" fmla="val 1299000"/>
              <a:gd name="f103" fmla="val 1635072"/>
              <a:gd name="f104" fmla="val 1344964"/>
              <a:gd name="f105" fmla="val 1644613"/>
              <a:gd name="f106" fmla="val 1391397"/>
              <a:gd name="f107" fmla="val 1652940"/>
              <a:gd name="f108" fmla="val 1438279"/>
              <a:gd name="f109" fmla="val 1660035"/>
              <a:gd name="f110" fmla="val 1485593"/>
              <a:gd name="f111" fmla="val 1665879"/>
              <a:gd name="f112" fmla="val 1533320"/>
              <a:gd name="f113" fmla="val 1670455"/>
              <a:gd name="f114" fmla="val 1581443"/>
              <a:gd name="f115" fmla="val 1673746"/>
              <a:gd name="f116" fmla="val 1629942"/>
              <a:gd name="f117" fmla="val 1675733"/>
              <a:gd name="f118" fmla="val 1678801"/>
              <a:gd name="f119" fmla="val 1728000"/>
              <a:gd name="f120" fmla="*/ f0 1 1676400"/>
              <a:gd name="f121" fmla="*/ f1 1 1728470"/>
              <a:gd name="f122" fmla="val f2"/>
              <a:gd name="f123" fmla="val f3"/>
              <a:gd name="f124" fmla="val f4"/>
              <a:gd name="f125" fmla="+- f124 0 f122"/>
              <a:gd name="f126" fmla="+- f123 0 f122"/>
              <a:gd name="f127" fmla="*/ f126 1 1676400"/>
              <a:gd name="f128" fmla="*/ f125 1 1728470"/>
              <a:gd name="f129" fmla="*/ f122 1 f127"/>
              <a:gd name="f130" fmla="*/ f123 1 f127"/>
              <a:gd name="f131" fmla="*/ f122 1 f128"/>
              <a:gd name="f132" fmla="*/ f124 1 f128"/>
              <a:gd name="f133" fmla="*/ f129 f120 1"/>
              <a:gd name="f134" fmla="*/ f130 f120 1"/>
              <a:gd name="f135" fmla="*/ f132 f121 1"/>
              <a:gd name="f136" fmla="*/ f131 f121 1"/>
            </a:gdLst>
            <a:ahLst/>
            <a:cxnLst>
              <a:cxn ang="3cd4">
                <a:pos x="hc" y="t"/>
              </a:cxn>
              <a:cxn ang="0">
                <a:pos x="r" y="vc"/>
              </a:cxn>
              <a:cxn ang="cd4">
                <a:pos x="hc" y="b"/>
              </a:cxn>
              <a:cxn ang="cd2">
                <a:pos x="l" y="vc"/>
              </a:cxn>
            </a:cxnLst>
            <a:rect l="f133" t="f136" r="f134" b="f135"/>
            <a:pathLst>
              <a:path w="1676400" h="1728470">
                <a:moveTo>
                  <a:pt x="f3" y="f2"/>
                </a:moveTo>
                <a:lnTo>
                  <a:pt x="f2" y="f2"/>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115" y="f116"/>
                </a:lnTo>
                <a:lnTo>
                  <a:pt x="f117" y="f118"/>
                </a:lnTo>
                <a:lnTo>
                  <a:pt x="f3" y="f119"/>
                </a:lnTo>
                <a:lnTo>
                  <a:pt x="f3"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5">
            <a:extLst>
              <a:ext uri="{FF2B5EF4-FFF2-40B4-BE49-F238E27FC236}">
                <a16:creationId xmlns:a16="http://schemas.microsoft.com/office/drawing/2014/main" id="{29CDCD32-5630-4B75-A5B9-36A1087F8EA7}"/>
              </a:ext>
            </a:extLst>
          </p:cNvPr>
          <p:cNvSpPr txBox="1">
            <a:spLocks noGrp="1"/>
          </p:cNvSpPr>
          <p:nvPr>
            <p:ph type="sldNum" sz="quarter" idx="8"/>
          </p:nvPr>
        </p:nvSpPr>
        <p:spPr/>
        <p:txBody>
          <a:bodyPr/>
          <a:lstStyle>
            <a:lvl1pPr>
              <a:defRPr>
                <a:solidFill>
                  <a:srgbClr val="F0505F"/>
                </a:solidFill>
              </a:defRPr>
            </a:lvl1pPr>
          </a:lstStyle>
          <a:p>
            <a:pPr lvl="0"/>
            <a:fld id="{A552A0C6-A068-4328-BD15-BC9BCE424328}" type="slidenum">
              <a:t>‹N°›</a:t>
            </a:fld>
            <a:endParaRPr lang="fr-FR"/>
          </a:p>
        </p:txBody>
      </p:sp>
      <p:pic>
        <p:nvPicPr>
          <p:cNvPr id="4" name="Image 13">
            <a:extLst>
              <a:ext uri="{FF2B5EF4-FFF2-40B4-BE49-F238E27FC236}">
                <a16:creationId xmlns:a16="http://schemas.microsoft.com/office/drawing/2014/main" id="{EFA65AF9-BCC3-4D3A-8616-2AF658D37DC5}"/>
              </a:ext>
            </a:extLst>
          </p:cNvPr>
          <p:cNvPicPr>
            <a:picLocks noChangeAspect="1"/>
          </p:cNvPicPr>
          <p:nvPr/>
        </p:nvPicPr>
        <p:blipFill>
          <a:blip r:embed="rId2"/>
          <a:stretch>
            <a:fillRect/>
          </a:stretch>
        </p:blipFill>
        <p:spPr>
          <a:xfrm>
            <a:off x="9187342" y="417579"/>
            <a:ext cx="1215054" cy="511250"/>
          </a:xfrm>
          <a:prstGeom prst="rect">
            <a:avLst/>
          </a:prstGeom>
          <a:noFill/>
          <a:ln cap="flat">
            <a:noFill/>
          </a:ln>
        </p:spPr>
      </p:pic>
      <p:sp>
        <p:nvSpPr>
          <p:cNvPr id="5" name="object 26">
            <a:extLst>
              <a:ext uri="{FF2B5EF4-FFF2-40B4-BE49-F238E27FC236}">
                <a16:creationId xmlns:a16="http://schemas.microsoft.com/office/drawing/2014/main" id="{628FA809-519C-4223-8150-07450E9A23A4}"/>
              </a:ext>
            </a:extLst>
          </p:cNvPr>
          <p:cNvSpPr/>
          <p:nvPr/>
        </p:nvSpPr>
        <p:spPr>
          <a:xfrm>
            <a:off x="5622426" y="1339202"/>
            <a:ext cx="1501143" cy="1547493"/>
          </a:xfrm>
          <a:custGeom>
            <a:avLst/>
            <a:gdLst>
              <a:gd name="f0" fmla="val w"/>
              <a:gd name="f1" fmla="val h"/>
              <a:gd name="f2" fmla="val 0"/>
              <a:gd name="f3" fmla="val 1501140"/>
              <a:gd name="f4" fmla="val 1547495"/>
              <a:gd name="f5" fmla="val 1500949"/>
              <a:gd name="f6" fmla="val 47646"/>
              <a:gd name="f7" fmla="val 764"/>
              <a:gd name="f8" fmla="val 94922"/>
              <a:gd name="f9" fmla="val 3043"/>
              <a:gd name="f10" fmla="val 141806"/>
              <a:gd name="f11" fmla="val 6814"/>
              <a:gd name="f12" fmla="val 188276"/>
              <a:gd name="f13" fmla="val 12054"/>
              <a:gd name="f14" fmla="val 234310"/>
              <a:gd name="f15" fmla="val 18740"/>
              <a:gd name="f16" fmla="val 279885"/>
              <a:gd name="f17" fmla="val 26850"/>
              <a:gd name="f18" fmla="val 324980"/>
              <a:gd name="f19" fmla="val 36361"/>
              <a:gd name="f20" fmla="val 369573"/>
              <a:gd name="f21" fmla="val 47251"/>
              <a:gd name="f22" fmla="val 413642"/>
              <a:gd name="f23" fmla="val 59496"/>
              <a:gd name="f24" fmla="val 457165"/>
              <a:gd name="f25" fmla="val 73075"/>
              <a:gd name="f26" fmla="val 500120"/>
              <a:gd name="f27" fmla="val 87964"/>
              <a:gd name="f28" fmla="val 542485"/>
              <a:gd name="f29" fmla="val 104140"/>
              <a:gd name="f30" fmla="val 584238"/>
              <a:gd name="f31" fmla="val 121582"/>
              <a:gd name="f32" fmla="val 625357"/>
              <a:gd name="f33" fmla="val 140267"/>
              <a:gd name="f34" fmla="val 665820"/>
              <a:gd name="f35" fmla="val 160171"/>
              <a:gd name="f36" fmla="val 705605"/>
              <a:gd name="f37" fmla="val 181272"/>
              <a:gd name="f38" fmla="val 744690"/>
              <a:gd name="f39" fmla="val 203548"/>
              <a:gd name="f40" fmla="val 783053"/>
              <a:gd name="f41" fmla="val 226976"/>
              <a:gd name="f42" fmla="val 820672"/>
              <a:gd name="f43" fmla="val 251533"/>
              <a:gd name="f44" fmla="val 857525"/>
              <a:gd name="f45" fmla="val 277197"/>
              <a:gd name="f46" fmla="val 893591"/>
              <a:gd name="f47" fmla="val 303944"/>
              <a:gd name="f48" fmla="val 928847"/>
              <a:gd name="f49" fmla="val 331753"/>
              <a:gd name="f50" fmla="val 963271"/>
              <a:gd name="f51" fmla="val 360601"/>
              <a:gd name="f52" fmla="val 996841"/>
              <a:gd name="f53" fmla="val 390464"/>
              <a:gd name="f54" fmla="val 1029535"/>
              <a:gd name="f55" fmla="val 421321"/>
              <a:gd name="f56" fmla="val 1061332"/>
              <a:gd name="f57" fmla="val 453148"/>
              <a:gd name="f58" fmla="val 1092209"/>
              <a:gd name="f59" fmla="val 485924"/>
              <a:gd name="f60" fmla="val 1122145"/>
              <a:gd name="f61" fmla="val 519624"/>
              <a:gd name="f62" fmla="val 1151116"/>
              <a:gd name="f63" fmla="val 554228"/>
              <a:gd name="f64" fmla="val 1179102"/>
              <a:gd name="f65" fmla="val 589711"/>
              <a:gd name="f66" fmla="val 1206081"/>
              <a:gd name="f67" fmla="val 626052"/>
              <a:gd name="f68" fmla="val 1232030"/>
              <a:gd name="f69" fmla="val 663227"/>
              <a:gd name="f70" fmla="val 1256927"/>
              <a:gd name="f71" fmla="val 701215"/>
              <a:gd name="f72" fmla="val 1280751"/>
              <a:gd name="f73" fmla="val 739992"/>
              <a:gd name="f74" fmla="val 1303479"/>
              <a:gd name="f75" fmla="val 779535"/>
              <a:gd name="f76" fmla="val 1325090"/>
              <a:gd name="f77" fmla="val 819823"/>
              <a:gd name="f78" fmla="val 1345561"/>
              <a:gd name="f79" fmla="val 860833"/>
              <a:gd name="f80" fmla="val 1364871"/>
              <a:gd name="f81" fmla="val 902541"/>
              <a:gd name="f82" fmla="val 1382997"/>
              <a:gd name="f83" fmla="val 944925"/>
              <a:gd name="f84" fmla="val 1399918"/>
              <a:gd name="f85" fmla="val 987962"/>
              <a:gd name="f86" fmla="val 1415612"/>
              <a:gd name="f87" fmla="val 1031631"/>
              <a:gd name="f88" fmla="val 1430056"/>
              <a:gd name="f89" fmla="val 1075907"/>
              <a:gd name="f90" fmla="val 1443229"/>
              <a:gd name="f91" fmla="val 1120770"/>
              <a:gd name="f92" fmla="val 1455109"/>
              <a:gd name="f93" fmla="val 1166195"/>
              <a:gd name="f94" fmla="val 1465673"/>
              <a:gd name="f95" fmla="val 1212160"/>
              <a:gd name="f96" fmla="val 1474900"/>
              <a:gd name="f97" fmla="val 1258643"/>
              <a:gd name="f98" fmla="val 1482768"/>
              <a:gd name="f99" fmla="val 1305620"/>
              <a:gd name="f100" fmla="val 1489255"/>
              <a:gd name="f101" fmla="val 1353070"/>
              <a:gd name="f102" fmla="val 1494338"/>
              <a:gd name="f103" fmla="val 1400970"/>
              <a:gd name="f104" fmla="val 1497996"/>
              <a:gd name="f105" fmla="val 1449296"/>
              <a:gd name="f106" fmla="val 1500207"/>
              <a:gd name="f107" fmla="val 1498027"/>
              <a:gd name="f108" fmla="val 1547139"/>
              <a:gd name="f109" fmla="*/ f0 1 1501140"/>
              <a:gd name="f110" fmla="*/ f1 1 1547495"/>
              <a:gd name="f111" fmla="val f2"/>
              <a:gd name="f112" fmla="val f3"/>
              <a:gd name="f113" fmla="val f4"/>
              <a:gd name="f114" fmla="+- f113 0 f111"/>
              <a:gd name="f115" fmla="+- f112 0 f111"/>
              <a:gd name="f116" fmla="*/ f115 1 1501140"/>
              <a:gd name="f117" fmla="*/ f114 1 1547495"/>
              <a:gd name="f118" fmla="*/ f111 1 f116"/>
              <a:gd name="f119" fmla="*/ f112 1 f116"/>
              <a:gd name="f120" fmla="*/ f111 1 f117"/>
              <a:gd name="f121" fmla="*/ f113 1 f117"/>
              <a:gd name="f122" fmla="*/ f118 f109 1"/>
              <a:gd name="f123" fmla="*/ f119 f109 1"/>
              <a:gd name="f124" fmla="*/ f121 f110 1"/>
              <a:gd name="f125" fmla="*/ f120 f110 1"/>
            </a:gdLst>
            <a:ahLst/>
            <a:cxnLst>
              <a:cxn ang="3cd4">
                <a:pos x="hc" y="t"/>
              </a:cxn>
              <a:cxn ang="0">
                <a:pos x="r" y="vc"/>
              </a:cxn>
              <a:cxn ang="cd4">
                <a:pos x="hc" y="b"/>
              </a:cxn>
              <a:cxn ang="cd2">
                <a:pos x="l" y="vc"/>
              </a:cxn>
            </a:cxnLst>
            <a:rect l="f122" t="f125" r="f123" b="f124"/>
            <a:pathLst>
              <a:path w="1501140" h="1547495">
                <a:moveTo>
                  <a:pt x="f5" y="f2"/>
                </a:moveTo>
                <a:lnTo>
                  <a:pt x="f2" y="f2"/>
                </a:lnTo>
                <a:lnTo>
                  <a:pt x="f6" y="f7"/>
                </a:lnTo>
                <a:lnTo>
                  <a:pt x="f8" y="f9"/>
                </a:lnTo>
                <a:lnTo>
                  <a:pt x="f10" y="f11"/>
                </a:lnTo>
                <a:lnTo>
                  <a:pt x="f12" y="f13"/>
                </a:lnTo>
                <a:lnTo>
                  <a:pt x="f14" y="f15"/>
                </a:lnTo>
                <a:lnTo>
                  <a:pt x="f16" y="f17"/>
                </a:lnTo>
                <a:lnTo>
                  <a:pt x="f18" y="f19"/>
                </a:lnTo>
                <a:lnTo>
                  <a:pt x="f20" y="f21"/>
                </a:lnTo>
                <a:lnTo>
                  <a:pt x="f22" y="f23"/>
                </a:lnTo>
                <a:lnTo>
                  <a:pt x="f24" y="f25"/>
                </a:lnTo>
                <a:lnTo>
                  <a:pt x="f26" y="f27"/>
                </a:lnTo>
                <a:lnTo>
                  <a:pt x="f28" y="f29"/>
                </a:lnTo>
                <a:lnTo>
                  <a:pt x="f30" y="f31"/>
                </a:lnTo>
                <a:lnTo>
                  <a:pt x="f32" y="f33"/>
                </a:lnTo>
                <a:lnTo>
                  <a:pt x="f34" y="f35"/>
                </a:lnTo>
                <a:lnTo>
                  <a:pt x="f36" y="f37"/>
                </a:lnTo>
                <a:lnTo>
                  <a:pt x="f38" y="f39"/>
                </a:lnTo>
                <a:lnTo>
                  <a:pt x="f40" y="f41"/>
                </a:lnTo>
                <a:lnTo>
                  <a:pt x="f42" y="f43"/>
                </a:lnTo>
                <a:lnTo>
                  <a:pt x="f44" y="f45"/>
                </a:lnTo>
                <a:lnTo>
                  <a:pt x="f46" y="f47"/>
                </a:lnTo>
                <a:lnTo>
                  <a:pt x="f48" y="f49"/>
                </a:lnTo>
                <a:lnTo>
                  <a:pt x="f50" y="f51"/>
                </a:lnTo>
                <a:lnTo>
                  <a:pt x="f52" y="f53"/>
                </a:lnTo>
                <a:lnTo>
                  <a:pt x="f54" y="f55"/>
                </a:lnTo>
                <a:lnTo>
                  <a:pt x="f56" y="f57"/>
                </a:lnTo>
                <a:lnTo>
                  <a:pt x="f58" y="f59"/>
                </a:lnTo>
                <a:lnTo>
                  <a:pt x="f60" y="f61"/>
                </a:lnTo>
                <a:lnTo>
                  <a:pt x="f62" y="f63"/>
                </a:lnTo>
                <a:lnTo>
                  <a:pt x="f64" y="f65"/>
                </a:lnTo>
                <a:lnTo>
                  <a:pt x="f66" y="f67"/>
                </a:lnTo>
                <a:lnTo>
                  <a:pt x="f68" y="f69"/>
                </a:lnTo>
                <a:lnTo>
                  <a:pt x="f70" y="f71"/>
                </a:lnTo>
                <a:lnTo>
                  <a:pt x="f72" y="f73"/>
                </a:lnTo>
                <a:lnTo>
                  <a:pt x="f74" y="f75"/>
                </a:lnTo>
                <a:lnTo>
                  <a:pt x="f76" y="f77"/>
                </a:lnTo>
                <a:lnTo>
                  <a:pt x="f78" y="f79"/>
                </a:lnTo>
                <a:lnTo>
                  <a:pt x="f80" y="f81"/>
                </a:lnTo>
                <a:lnTo>
                  <a:pt x="f82" y="f83"/>
                </a:lnTo>
                <a:lnTo>
                  <a:pt x="f84" y="f85"/>
                </a:lnTo>
                <a:lnTo>
                  <a:pt x="f86" y="f87"/>
                </a:lnTo>
                <a:lnTo>
                  <a:pt x="f88" y="f89"/>
                </a:lnTo>
                <a:lnTo>
                  <a:pt x="f90" y="f91"/>
                </a:lnTo>
                <a:lnTo>
                  <a:pt x="f92" y="f93"/>
                </a:lnTo>
                <a:lnTo>
                  <a:pt x="f94" y="f95"/>
                </a:lnTo>
                <a:lnTo>
                  <a:pt x="f96" y="f97"/>
                </a:lnTo>
                <a:lnTo>
                  <a:pt x="f98" y="f99"/>
                </a:lnTo>
                <a:lnTo>
                  <a:pt x="f100" y="f101"/>
                </a:lnTo>
                <a:lnTo>
                  <a:pt x="f102" y="f103"/>
                </a:lnTo>
                <a:lnTo>
                  <a:pt x="f104" y="f105"/>
                </a:lnTo>
                <a:lnTo>
                  <a:pt x="f106" y="f107"/>
                </a:lnTo>
                <a:lnTo>
                  <a:pt x="f5" y="f108"/>
                </a:lnTo>
                <a:lnTo>
                  <a:pt x="f5"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3">
            <a:extLst>
              <a:ext uri="{FF2B5EF4-FFF2-40B4-BE49-F238E27FC236}">
                <a16:creationId xmlns:a16="http://schemas.microsoft.com/office/drawing/2014/main" id="{D7BCC971-A333-4164-8F6D-4B96CD51DD4A}"/>
              </a:ext>
            </a:extLst>
          </p:cNvPr>
          <p:cNvSpPr txBox="1">
            <a:spLocks noGrp="1"/>
          </p:cNvSpPr>
          <p:nvPr>
            <p:ph type="body" idx="4294967295"/>
          </p:nvPr>
        </p:nvSpPr>
        <p:spPr>
          <a:xfrm>
            <a:off x="1166536" y="6022576"/>
            <a:ext cx="1463862" cy="276999"/>
          </a:xfrm>
        </p:spPr>
        <p:txBody>
          <a:bodyPr/>
          <a:lstStyle>
            <a:lvl1pPr>
              <a:defRPr>
                <a:solidFill>
                  <a:srgbClr val="000000"/>
                </a:solidFill>
                <a:latin typeface="Georgia" pitchFamily="18"/>
              </a:defRPr>
            </a:lvl1pPr>
          </a:lstStyle>
          <a:p>
            <a:pPr lvl="0"/>
            <a:r>
              <a:rPr lang="fr-FR"/>
              <a:t>Nom</a:t>
            </a:r>
          </a:p>
        </p:txBody>
      </p:sp>
      <p:sp>
        <p:nvSpPr>
          <p:cNvPr id="7" name="Espace réservé du texte 2">
            <a:extLst>
              <a:ext uri="{FF2B5EF4-FFF2-40B4-BE49-F238E27FC236}">
                <a16:creationId xmlns:a16="http://schemas.microsoft.com/office/drawing/2014/main" id="{F40AD272-451D-4C5D-8EC8-808857B4A8AF}"/>
              </a:ext>
            </a:extLst>
          </p:cNvPr>
          <p:cNvSpPr txBox="1">
            <a:spLocks noGrp="1"/>
          </p:cNvSpPr>
          <p:nvPr>
            <p:ph type="body" idx="4294967295"/>
          </p:nvPr>
        </p:nvSpPr>
        <p:spPr>
          <a:xfrm>
            <a:off x="1166536" y="6596627"/>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8" name="Espace réservé pour une image  3">
            <a:extLst>
              <a:ext uri="{FF2B5EF4-FFF2-40B4-BE49-F238E27FC236}">
                <a16:creationId xmlns:a16="http://schemas.microsoft.com/office/drawing/2014/main" id="{61A253E1-00E1-4670-87D0-1B930B836A1A}"/>
              </a:ext>
            </a:extLst>
          </p:cNvPr>
          <p:cNvSpPr txBox="1">
            <a:spLocks noGrp="1"/>
          </p:cNvSpPr>
          <p:nvPr>
            <p:ph type="pic" idx="4294967295"/>
          </p:nvPr>
        </p:nvSpPr>
        <p:spPr>
          <a:xfrm>
            <a:off x="1119399" y="1348630"/>
            <a:ext cx="1497174" cy="1537709"/>
          </a:xfrm>
        </p:spPr>
        <p:txBody>
          <a:bodyPr/>
          <a:lstStyle>
            <a:lvl1pPr>
              <a:defRPr/>
            </a:lvl1pPr>
          </a:lstStyle>
          <a:p>
            <a:pPr lvl="0"/>
            <a:r>
              <a:rPr lang="fr-FR"/>
              <a:t>Photo</a:t>
            </a:r>
          </a:p>
        </p:txBody>
      </p:sp>
      <p:sp>
        <p:nvSpPr>
          <p:cNvPr id="9" name="Espace réservé pour une image  3">
            <a:extLst>
              <a:ext uri="{FF2B5EF4-FFF2-40B4-BE49-F238E27FC236}">
                <a16:creationId xmlns:a16="http://schemas.microsoft.com/office/drawing/2014/main" id="{B3F9E22F-03D9-439A-B37A-EE7815B28ABF}"/>
              </a:ext>
            </a:extLst>
          </p:cNvPr>
          <p:cNvSpPr txBox="1">
            <a:spLocks noGrp="1"/>
          </p:cNvSpPr>
          <p:nvPr>
            <p:ph type="pic" idx="4294967295"/>
          </p:nvPr>
        </p:nvSpPr>
        <p:spPr>
          <a:xfrm>
            <a:off x="4125699" y="1338846"/>
            <a:ext cx="1497174" cy="1537709"/>
          </a:xfrm>
        </p:spPr>
        <p:txBody>
          <a:bodyPr/>
          <a:lstStyle>
            <a:lvl1pPr>
              <a:defRPr/>
            </a:lvl1pPr>
          </a:lstStyle>
          <a:p>
            <a:pPr lvl="0"/>
            <a:r>
              <a:rPr lang="fr-FR"/>
              <a:t>Photo</a:t>
            </a:r>
          </a:p>
        </p:txBody>
      </p:sp>
      <p:sp>
        <p:nvSpPr>
          <p:cNvPr id="10" name="Espace réservé pour une image  3">
            <a:extLst>
              <a:ext uri="{FF2B5EF4-FFF2-40B4-BE49-F238E27FC236}">
                <a16:creationId xmlns:a16="http://schemas.microsoft.com/office/drawing/2014/main" id="{FED5E1C2-3AE1-4C45-A72C-D902F8B0D387}"/>
              </a:ext>
            </a:extLst>
          </p:cNvPr>
          <p:cNvSpPr txBox="1">
            <a:spLocks noGrp="1"/>
          </p:cNvSpPr>
          <p:nvPr>
            <p:ph type="pic" idx="4294967295"/>
          </p:nvPr>
        </p:nvSpPr>
        <p:spPr>
          <a:xfrm>
            <a:off x="5647654" y="2894030"/>
            <a:ext cx="1455423" cy="1531775"/>
          </a:xfrm>
        </p:spPr>
        <p:txBody>
          <a:bodyPr/>
          <a:lstStyle>
            <a:lvl1pPr>
              <a:defRPr/>
            </a:lvl1pPr>
          </a:lstStyle>
          <a:p>
            <a:pPr lvl="0"/>
            <a:r>
              <a:rPr lang="fr-FR"/>
              <a:t>Photo</a:t>
            </a:r>
          </a:p>
        </p:txBody>
      </p:sp>
      <p:sp>
        <p:nvSpPr>
          <p:cNvPr id="11" name="object 25">
            <a:extLst>
              <a:ext uri="{FF2B5EF4-FFF2-40B4-BE49-F238E27FC236}">
                <a16:creationId xmlns:a16="http://schemas.microsoft.com/office/drawing/2014/main" id="{A439E308-9E4D-4051-8980-E56D84433910}"/>
              </a:ext>
            </a:extLst>
          </p:cNvPr>
          <p:cNvSpPr/>
          <p:nvPr/>
        </p:nvSpPr>
        <p:spPr>
          <a:xfrm>
            <a:off x="7123377" y="4433495"/>
            <a:ext cx="1501143" cy="1547493"/>
          </a:xfrm>
          <a:custGeom>
            <a:avLst/>
            <a:gdLst>
              <a:gd name="f0" fmla="val w"/>
              <a:gd name="f1" fmla="val h"/>
              <a:gd name="f2" fmla="val 0"/>
              <a:gd name="f3" fmla="val 1501140"/>
              <a:gd name="f4" fmla="val 1547495"/>
              <a:gd name="f5" fmla="val 1547139"/>
              <a:gd name="f6" fmla="val 1500949"/>
              <a:gd name="f7" fmla="val 1500207"/>
              <a:gd name="f8" fmla="val 1498026"/>
              <a:gd name="f9" fmla="val 1497996"/>
              <a:gd name="f10" fmla="val 1449295"/>
              <a:gd name="f11" fmla="val 1494338"/>
              <a:gd name="f12" fmla="val 1400968"/>
              <a:gd name="f13" fmla="val 1489255"/>
              <a:gd name="f14" fmla="val 1353068"/>
              <a:gd name="f15" fmla="val 1482768"/>
              <a:gd name="f16" fmla="val 1305617"/>
              <a:gd name="f17" fmla="val 1474900"/>
              <a:gd name="f18" fmla="val 1258639"/>
              <a:gd name="f19" fmla="val 1465673"/>
              <a:gd name="f20" fmla="val 1212156"/>
              <a:gd name="f21" fmla="val 1455109"/>
              <a:gd name="f22" fmla="val 1166190"/>
              <a:gd name="f23" fmla="val 1443229"/>
              <a:gd name="f24" fmla="val 1120765"/>
              <a:gd name="f25" fmla="val 1430056"/>
              <a:gd name="f26" fmla="val 1075903"/>
              <a:gd name="f27" fmla="val 1415612"/>
              <a:gd name="f28" fmla="val 1031626"/>
              <a:gd name="f29" fmla="val 1399918"/>
              <a:gd name="f30" fmla="val 987957"/>
              <a:gd name="f31" fmla="val 1382997"/>
              <a:gd name="f32" fmla="val 944919"/>
              <a:gd name="f33" fmla="val 1364871"/>
              <a:gd name="f34" fmla="val 902535"/>
              <a:gd name="f35" fmla="val 1345561"/>
              <a:gd name="f36" fmla="val 860827"/>
              <a:gd name="f37" fmla="val 1325090"/>
              <a:gd name="f38" fmla="val 819818"/>
              <a:gd name="f39" fmla="val 1303479"/>
              <a:gd name="f40" fmla="val 779530"/>
              <a:gd name="f41" fmla="val 1280751"/>
              <a:gd name="f42" fmla="val 739986"/>
              <a:gd name="f43" fmla="val 1256927"/>
              <a:gd name="f44" fmla="val 701209"/>
              <a:gd name="f45" fmla="val 1232030"/>
              <a:gd name="f46" fmla="val 663222"/>
              <a:gd name="f47" fmla="val 1206081"/>
              <a:gd name="f48" fmla="val 626046"/>
              <a:gd name="f49" fmla="val 1179102"/>
              <a:gd name="f50" fmla="val 589706"/>
              <a:gd name="f51" fmla="val 1151116"/>
              <a:gd name="f52" fmla="val 554222"/>
              <a:gd name="f53" fmla="val 1122145"/>
              <a:gd name="f54" fmla="val 519619"/>
              <a:gd name="f55" fmla="val 1092209"/>
              <a:gd name="f56" fmla="val 485919"/>
              <a:gd name="f57" fmla="val 1061332"/>
              <a:gd name="f58" fmla="val 453143"/>
              <a:gd name="f59" fmla="val 1029535"/>
              <a:gd name="f60" fmla="val 421316"/>
              <a:gd name="f61" fmla="val 996841"/>
              <a:gd name="f62" fmla="val 390460"/>
              <a:gd name="f63" fmla="val 963271"/>
              <a:gd name="f64" fmla="val 360597"/>
              <a:gd name="f65" fmla="val 928847"/>
              <a:gd name="f66" fmla="val 331749"/>
              <a:gd name="f67" fmla="val 893591"/>
              <a:gd name="f68" fmla="val 303941"/>
              <a:gd name="f69" fmla="val 857525"/>
              <a:gd name="f70" fmla="val 277193"/>
              <a:gd name="f71" fmla="val 820672"/>
              <a:gd name="f72" fmla="val 251530"/>
              <a:gd name="f73" fmla="val 783053"/>
              <a:gd name="f74" fmla="val 226973"/>
              <a:gd name="f75" fmla="val 744690"/>
              <a:gd name="f76" fmla="val 203545"/>
              <a:gd name="f77" fmla="val 705605"/>
              <a:gd name="f78" fmla="val 181270"/>
              <a:gd name="f79" fmla="val 665820"/>
              <a:gd name="f80" fmla="val 160169"/>
              <a:gd name="f81" fmla="val 625357"/>
              <a:gd name="f82" fmla="val 140265"/>
              <a:gd name="f83" fmla="val 584238"/>
              <a:gd name="f84" fmla="val 121580"/>
              <a:gd name="f85" fmla="val 542485"/>
              <a:gd name="f86" fmla="val 104139"/>
              <a:gd name="f87" fmla="val 500120"/>
              <a:gd name="f88" fmla="val 87962"/>
              <a:gd name="f89" fmla="val 457165"/>
              <a:gd name="f90" fmla="val 73074"/>
              <a:gd name="f91" fmla="val 413642"/>
              <a:gd name="f92" fmla="val 59495"/>
              <a:gd name="f93" fmla="val 369573"/>
              <a:gd name="f94" fmla="val 47250"/>
              <a:gd name="f95" fmla="val 324980"/>
              <a:gd name="f96" fmla="val 36361"/>
              <a:gd name="f97" fmla="val 279885"/>
              <a:gd name="f98" fmla="val 26850"/>
              <a:gd name="f99" fmla="val 234310"/>
              <a:gd name="f100" fmla="val 18740"/>
              <a:gd name="f101" fmla="val 188276"/>
              <a:gd name="f102" fmla="val 12054"/>
              <a:gd name="f103" fmla="val 141806"/>
              <a:gd name="f104" fmla="val 6814"/>
              <a:gd name="f105" fmla="val 94922"/>
              <a:gd name="f106" fmla="val 3043"/>
              <a:gd name="f107" fmla="val 47646"/>
              <a:gd name="f108" fmla="val 764"/>
              <a:gd name="f109" fmla="*/ f0 1 1501140"/>
              <a:gd name="f110" fmla="*/ f1 1 1547495"/>
              <a:gd name="f111" fmla="val f2"/>
              <a:gd name="f112" fmla="val f3"/>
              <a:gd name="f113" fmla="val f4"/>
              <a:gd name="f114" fmla="+- f113 0 f111"/>
              <a:gd name="f115" fmla="+- f112 0 f111"/>
              <a:gd name="f116" fmla="*/ f115 1 1501140"/>
              <a:gd name="f117" fmla="*/ f114 1 1547495"/>
              <a:gd name="f118" fmla="*/ f111 1 f116"/>
              <a:gd name="f119" fmla="*/ f112 1 f116"/>
              <a:gd name="f120" fmla="*/ f111 1 f117"/>
              <a:gd name="f121" fmla="*/ f113 1 f117"/>
              <a:gd name="f122" fmla="*/ f118 f109 1"/>
              <a:gd name="f123" fmla="*/ f119 f109 1"/>
              <a:gd name="f124" fmla="*/ f121 f110 1"/>
              <a:gd name="f125" fmla="*/ f120 f110 1"/>
            </a:gdLst>
            <a:ahLst/>
            <a:cxnLst>
              <a:cxn ang="3cd4">
                <a:pos x="hc" y="t"/>
              </a:cxn>
              <a:cxn ang="0">
                <a:pos x="r" y="vc"/>
              </a:cxn>
              <a:cxn ang="cd4">
                <a:pos x="hc" y="b"/>
              </a:cxn>
              <a:cxn ang="cd2">
                <a:pos x="l" y="vc"/>
              </a:cxn>
            </a:cxnLst>
            <a:rect l="f122" t="f125" r="f123" b="f124"/>
            <a:pathLst>
              <a:path w="1501140" h="1547495">
                <a:moveTo>
                  <a:pt x="f2" y="f2"/>
                </a:moveTo>
                <a:lnTo>
                  <a:pt x="f2" y="f5"/>
                </a:lnTo>
                <a:lnTo>
                  <a:pt x="f6" y="f5"/>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2" y="f2"/>
                </a:lnTo>
                <a:close/>
              </a:path>
            </a:pathLst>
          </a:custGeom>
          <a:solidFill>
            <a:srgbClr val="D7393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12" name="Espace réservé pour une image  3">
            <a:extLst>
              <a:ext uri="{FF2B5EF4-FFF2-40B4-BE49-F238E27FC236}">
                <a16:creationId xmlns:a16="http://schemas.microsoft.com/office/drawing/2014/main" id="{63DEE2F5-C982-4446-B570-28E50933A21F}"/>
              </a:ext>
            </a:extLst>
          </p:cNvPr>
          <p:cNvSpPr txBox="1">
            <a:spLocks noGrp="1"/>
          </p:cNvSpPr>
          <p:nvPr>
            <p:ph type="pic" idx="4294967295"/>
          </p:nvPr>
        </p:nvSpPr>
        <p:spPr>
          <a:xfrm>
            <a:off x="4131533" y="4425814"/>
            <a:ext cx="1490700" cy="1554827"/>
          </a:xfrm>
        </p:spPr>
        <p:txBody>
          <a:bodyPr/>
          <a:lstStyle>
            <a:lvl1pPr>
              <a:defRPr/>
            </a:lvl1pPr>
          </a:lstStyle>
          <a:p>
            <a:pPr lvl="0"/>
            <a:r>
              <a:rPr lang="fr-FR"/>
              <a:t>Photo</a:t>
            </a:r>
          </a:p>
        </p:txBody>
      </p:sp>
      <p:sp>
        <p:nvSpPr>
          <p:cNvPr id="13" name="Espace réservé pour une image  3">
            <a:extLst>
              <a:ext uri="{FF2B5EF4-FFF2-40B4-BE49-F238E27FC236}">
                <a16:creationId xmlns:a16="http://schemas.microsoft.com/office/drawing/2014/main" id="{A594FF37-4B28-46D7-A2DC-09F75361EB21}"/>
              </a:ext>
            </a:extLst>
          </p:cNvPr>
          <p:cNvSpPr txBox="1">
            <a:spLocks noGrp="1"/>
          </p:cNvSpPr>
          <p:nvPr>
            <p:ph type="pic" idx="4294967295"/>
          </p:nvPr>
        </p:nvSpPr>
        <p:spPr>
          <a:xfrm>
            <a:off x="1124721" y="4433495"/>
            <a:ext cx="1490700" cy="1554827"/>
          </a:xfrm>
        </p:spPr>
        <p:txBody>
          <a:bodyPr/>
          <a:lstStyle>
            <a:lvl1pPr>
              <a:defRPr/>
            </a:lvl1pPr>
          </a:lstStyle>
          <a:p>
            <a:pPr lvl="0"/>
            <a:r>
              <a:rPr lang="fr-FR"/>
              <a:t>Photo</a:t>
            </a:r>
          </a:p>
        </p:txBody>
      </p:sp>
      <p:sp>
        <p:nvSpPr>
          <p:cNvPr id="14" name="object 24">
            <a:extLst>
              <a:ext uri="{FF2B5EF4-FFF2-40B4-BE49-F238E27FC236}">
                <a16:creationId xmlns:a16="http://schemas.microsoft.com/office/drawing/2014/main" id="{57F01830-1C9F-45FF-82FB-D72C49E92E2B}"/>
              </a:ext>
            </a:extLst>
          </p:cNvPr>
          <p:cNvSpPr/>
          <p:nvPr/>
        </p:nvSpPr>
        <p:spPr>
          <a:xfrm>
            <a:off x="2799956" y="1541714"/>
            <a:ext cx="1142369" cy="1142369"/>
          </a:xfrm>
          <a:custGeom>
            <a:avLst/>
            <a:gdLst>
              <a:gd name="f0" fmla="val w"/>
              <a:gd name="f1" fmla="val h"/>
              <a:gd name="f2" fmla="val 0"/>
              <a:gd name="f3" fmla="val 1142364"/>
              <a:gd name="f4" fmla="val 571055"/>
              <a:gd name="f5" fmla="val 524220"/>
              <a:gd name="f6" fmla="val 1893"/>
              <a:gd name="f7" fmla="val 478428"/>
              <a:gd name="f8" fmla="val 7474"/>
              <a:gd name="f9" fmla="val 433826"/>
              <a:gd name="f10" fmla="val 16596"/>
              <a:gd name="f11" fmla="val 390560"/>
              <a:gd name="f12" fmla="val 29113"/>
              <a:gd name="f13" fmla="val 348777"/>
              <a:gd name="f14" fmla="val 44877"/>
              <a:gd name="f15" fmla="val 308625"/>
              <a:gd name="f16" fmla="val 63741"/>
              <a:gd name="f17" fmla="val 270250"/>
              <a:gd name="f18" fmla="val 85558"/>
              <a:gd name="f19" fmla="val 233800"/>
              <a:gd name="f20" fmla="val 110182"/>
              <a:gd name="f21" fmla="val 199421"/>
              <a:gd name="f22" fmla="val 137465"/>
              <a:gd name="f23" fmla="val 167260"/>
              <a:gd name="f24" fmla="val 617890"/>
              <a:gd name="f25" fmla="val 663682"/>
              <a:gd name="f26" fmla="val 708284"/>
              <a:gd name="f27" fmla="val 751550"/>
              <a:gd name="f28" fmla="val 793333"/>
              <a:gd name="f29" fmla="val 833485"/>
              <a:gd name="f30" fmla="val 871860"/>
              <a:gd name="f31" fmla="val 908310"/>
              <a:gd name="f32" fmla="val 942689"/>
              <a:gd name="f33" fmla="val 974850"/>
              <a:gd name="f34" fmla="val 1004645"/>
              <a:gd name="f35" fmla="val 1031928"/>
              <a:gd name="f36" fmla="val 1056552"/>
              <a:gd name="f37" fmla="val 1078369"/>
              <a:gd name="f38" fmla="val 1097233"/>
              <a:gd name="f39" fmla="val 1112997"/>
              <a:gd name="f40" fmla="val 1125514"/>
              <a:gd name="f41" fmla="val 1134636"/>
              <a:gd name="f42" fmla="val 1140217"/>
              <a:gd name="f43" fmla="val 1142111"/>
              <a:gd name="f44" fmla="*/ f0 1 1142364"/>
              <a:gd name="f45" fmla="*/ f1 1 1142364"/>
              <a:gd name="f46" fmla="val f2"/>
              <a:gd name="f47" fmla="val f3"/>
              <a:gd name="f48" fmla="+- f47 0 f46"/>
              <a:gd name="f49" fmla="*/ f48 1 1142364"/>
              <a:gd name="f50" fmla="*/ f46 1 f49"/>
              <a:gd name="f51" fmla="*/ f47 1 f49"/>
              <a:gd name="f52" fmla="*/ f50 f44 1"/>
              <a:gd name="f53" fmla="*/ f51 f44 1"/>
              <a:gd name="f54" fmla="*/ f51 f45 1"/>
              <a:gd name="f55" fmla="*/ f50 f45 1"/>
            </a:gdLst>
            <a:ahLst/>
            <a:cxnLst>
              <a:cxn ang="3cd4">
                <a:pos x="hc" y="t"/>
              </a:cxn>
              <a:cxn ang="0">
                <a:pos x="r" y="vc"/>
              </a:cxn>
              <a:cxn ang="cd4">
                <a:pos x="hc" y="b"/>
              </a:cxn>
              <a:cxn ang="cd2">
                <a:pos x="l" y="vc"/>
              </a:cxn>
            </a:cxnLst>
            <a:rect l="f52" t="f55" r="f53" b="f54"/>
            <a:pathLst>
              <a:path w="1142364" h="1142364">
                <a:moveTo>
                  <a:pt x="f4" y="f2"/>
                </a:moveTo>
                <a:lnTo>
                  <a:pt x="f5" y="f6"/>
                </a:lnTo>
                <a:lnTo>
                  <a:pt x="f7" y="f8"/>
                </a:lnTo>
                <a:lnTo>
                  <a:pt x="f9" y="f10"/>
                </a:lnTo>
                <a:lnTo>
                  <a:pt x="f11" y="f12"/>
                </a:lnTo>
                <a:lnTo>
                  <a:pt x="f13" y="f14"/>
                </a:lnTo>
                <a:lnTo>
                  <a:pt x="f15" y="f16"/>
                </a:lnTo>
                <a:lnTo>
                  <a:pt x="f17" y="f18"/>
                </a:lnTo>
                <a:lnTo>
                  <a:pt x="f19" y="f20"/>
                </a:lnTo>
                <a:lnTo>
                  <a:pt x="f21" y="f22"/>
                </a:lnTo>
                <a:lnTo>
                  <a:pt x="f23" y="f23"/>
                </a:lnTo>
                <a:lnTo>
                  <a:pt x="f22" y="f21"/>
                </a:lnTo>
                <a:lnTo>
                  <a:pt x="f20" y="f19"/>
                </a:lnTo>
                <a:lnTo>
                  <a:pt x="f18" y="f17"/>
                </a:lnTo>
                <a:lnTo>
                  <a:pt x="f16" y="f15"/>
                </a:lnTo>
                <a:lnTo>
                  <a:pt x="f14" y="f13"/>
                </a:lnTo>
                <a:lnTo>
                  <a:pt x="f12" y="f11"/>
                </a:lnTo>
                <a:lnTo>
                  <a:pt x="f10" y="f9"/>
                </a:lnTo>
                <a:lnTo>
                  <a:pt x="f8" y="f7"/>
                </a:lnTo>
                <a:lnTo>
                  <a:pt x="f6" y="f5"/>
                </a:lnTo>
                <a:lnTo>
                  <a:pt x="f2" y="f4"/>
                </a:lnTo>
                <a:lnTo>
                  <a:pt x="f6" y="f24"/>
                </a:lnTo>
                <a:lnTo>
                  <a:pt x="f8" y="f25"/>
                </a:lnTo>
                <a:lnTo>
                  <a:pt x="f10" y="f26"/>
                </a:lnTo>
                <a:lnTo>
                  <a:pt x="f12" y="f27"/>
                </a:lnTo>
                <a:lnTo>
                  <a:pt x="f14" y="f28"/>
                </a:lnTo>
                <a:lnTo>
                  <a:pt x="f16" y="f29"/>
                </a:lnTo>
                <a:lnTo>
                  <a:pt x="f18" y="f30"/>
                </a:lnTo>
                <a:lnTo>
                  <a:pt x="f20" y="f31"/>
                </a:lnTo>
                <a:lnTo>
                  <a:pt x="f22" y="f32"/>
                </a:lnTo>
                <a:lnTo>
                  <a:pt x="f23" y="f33"/>
                </a:lnTo>
                <a:lnTo>
                  <a:pt x="f21" y="f34"/>
                </a:lnTo>
                <a:lnTo>
                  <a:pt x="f19" y="f35"/>
                </a:lnTo>
                <a:lnTo>
                  <a:pt x="f17" y="f36"/>
                </a:lnTo>
                <a:lnTo>
                  <a:pt x="f15" y="f37"/>
                </a:lnTo>
                <a:lnTo>
                  <a:pt x="f13" y="f38"/>
                </a:lnTo>
                <a:lnTo>
                  <a:pt x="f11" y="f39"/>
                </a:lnTo>
                <a:lnTo>
                  <a:pt x="f9" y="f40"/>
                </a:lnTo>
                <a:lnTo>
                  <a:pt x="f7" y="f41"/>
                </a:lnTo>
                <a:lnTo>
                  <a:pt x="f5" y="f42"/>
                </a:lnTo>
                <a:lnTo>
                  <a:pt x="f4" y="f43"/>
                </a:lnTo>
                <a:lnTo>
                  <a:pt x="f24" y="f42"/>
                </a:lnTo>
                <a:lnTo>
                  <a:pt x="f25" y="f41"/>
                </a:lnTo>
                <a:lnTo>
                  <a:pt x="f26" y="f40"/>
                </a:lnTo>
                <a:lnTo>
                  <a:pt x="f27" y="f39"/>
                </a:lnTo>
                <a:lnTo>
                  <a:pt x="f28" y="f38"/>
                </a:lnTo>
                <a:lnTo>
                  <a:pt x="f29" y="f37"/>
                </a:lnTo>
                <a:lnTo>
                  <a:pt x="f30" y="f36"/>
                </a:lnTo>
                <a:lnTo>
                  <a:pt x="f31" y="f35"/>
                </a:lnTo>
                <a:lnTo>
                  <a:pt x="f32" y="f34"/>
                </a:lnTo>
                <a:lnTo>
                  <a:pt x="f33" y="f33"/>
                </a:lnTo>
                <a:lnTo>
                  <a:pt x="f34" y="f32"/>
                </a:lnTo>
                <a:lnTo>
                  <a:pt x="f35" y="f31"/>
                </a:lnTo>
                <a:lnTo>
                  <a:pt x="f36" y="f30"/>
                </a:lnTo>
                <a:lnTo>
                  <a:pt x="f37" y="f29"/>
                </a:lnTo>
                <a:lnTo>
                  <a:pt x="f38" y="f28"/>
                </a:lnTo>
                <a:lnTo>
                  <a:pt x="f39" y="f27"/>
                </a:lnTo>
                <a:lnTo>
                  <a:pt x="f40" y="f26"/>
                </a:lnTo>
                <a:lnTo>
                  <a:pt x="f41" y="f25"/>
                </a:lnTo>
                <a:lnTo>
                  <a:pt x="f42" y="f24"/>
                </a:lnTo>
                <a:lnTo>
                  <a:pt x="f43" y="f4"/>
                </a:lnTo>
                <a:lnTo>
                  <a:pt x="f42" y="f5"/>
                </a:lnTo>
                <a:lnTo>
                  <a:pt x="f41" y="f7"/>
                </a:lnTo>
                <a:lnTo>
                  <a:pt x="f40" y="f9"/>
                </a:lnTo>
                <a:lnTo>
                  <a:pt x="f39" y="f11"/>
                </a:lnTo>
                <a:lnTo>
                  <a:pt x="f38" y="f13"/>
                </a:lnTo>
                <a:lnTo>
                  <a:pt x="f37" y="f15"/>
                </a:lnTo>
                <a:lnTo>
                  <a:pt x="f36" y="f17"/>
                </a:lnTo>
                <a:lnTo>
                  <a:pt x="f35" y="f19"/>
                </a:lnTo>
                <a:lnTo>
                  <a:pt x="f34" y="f21"/>
                </a:lnTo>
                <a:lnTo>
                  <a:pt x="f33" y="f23"/>
                </a:lnTo>
                <a:lnTo>
                  <a:pt x="f32" y="f22"/>
                </a:lnTo>
                <a:lnTo>
                  <a:pt x="f31" y="f20"/>
                </a:lnTo>
                <a:lnTo>
                  <a:pt x="f30" y="f18"/>
                </a:lnTo>
                <a:lnTo>
                  <a:pt x="f29" y="f16"/>
                </a:lnTo>
                <a:lnTo>
                  <a:pt x="f28" y="f14"/>
                </a:lnTo>
                <a:lnTo>
                  <a:pt x="f27" y="f12"/>
                </a:lnTo>
                <a:lnTo>
                  <a:pt x="f26" y="f10"/>
                </a:lnTo>
                <a:lnTo>
                  <a:pt x="f25" y="f8"/>
                </a:lnTo>
                <a:lnTo>
                  <a:pt x="f24" y="f6"/>
                </a:lnTo>
                <a:lnTo>
                  <a:pt x="f4" y="f2"/>
                </a:lnTo>
                <a:close/>
              </a:path>
            </a:pathLst>
          </a:custGeom>
          <a:solidFill>
            <a:srgbClr val="40829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15" name="Espace réservé pour une image  3">
            <a:extLst>
              <a:ext uri="{FF2B5EF4-FFF2-40B4-BE49-F238E27FC236}">
                <a16:creationId xmlns:a16="http://schemas.microsoft.com/office/drawing/2014/main" id="{88233297-CE40-421B-A961-AD989BB51CC8}"/>
              </a:ext>
            </a:extLst>
          </p:cNvPr>
          <p:cNvSpPr txBox="1">
            <a:spLocks noGrp="1"/>
          </p:cNvSpPr>
          <p:nvPr>
            <p:ph type="pic" idx="4294967295"/>
          </p:nvPr>
        </p:nvSpPr>
        <p:spPr>
          <a:xfrm>
            <a:off x="2630399" y="2894030"/>
            <a:ext cx="1475722" cy="1531775"/>
          </a:xfrm>
        </p:spPr>
        <p:txBody>
          <a:bodyPr/>
          <a:lstStyle>
            <a:lvl1pPr>
              <a:defRPr/>
            </a:lvl1pPr>
          </a:lstStyle>
          <a:p>
            <a:pPr lvl="0"/>
            <a:r>
              <a:rPr lang="fr-FR"/>
              <a:t>Photo</a:t>
            </a:r>
          </a:p>
        </p:txBody>
      </p:sp>
      <p:sp>
        <p:nvSpPr>
          <p:cNvPr id="16" name="Espace réservé du texte 3">
            <a:extLst>
              <a:ext uri="{FF2B5EF4-FFF2-40B4-BE49-F238E27FC236}">
                <a16:creationId xmlns:a16="http://schemas.microsoft.com/office/drawing/2014/main" id="{B198A912-A641-43F6-849E-4996C56CC407}"/>
              </a:ext>
            </a:extLst>
          </p:cNvPr>
          <p:cNvSpPr txBox="1">
            <a:spLocks noGrp="1"/>
          </p:cNvSpPr>
          <p:nvPr>
            <p:ph type="body" idx="4294967295"/>
          </p:nvPr>
        </p:nvSpPr>
        <p:spPr>
          <a:xfrm>
            <a:off x="1166536" y="6310201"/>
            <a:ext cx="1463862" cy="276999"/>
          </a:xfrm>
        </p:spPr>
        <p:txBody>
          <a:bodyPr/>
          <a:lstStyle>
            <a:lvl1pPr>
              <a:defRPr>
                <a:solidFill>
                  <a:srgbClr val="000000"/>
                </a:solidFill>
                <a:latin typeface="Georgia" pitchFamily="18"/>
              </a:defRPr>
            </a:lvl1pPr>
          </a:lstStyle>
          <a:p>
            <a:pPr lvl="0"/>
            <a:r>
              <a:rPr lang="fr-FR"/>
              <a:t>Prénom</a:t>
            </a:r>
          </a:p>
        </p:txBody>
      </p:sp>
      <p:sp>
        <p:nvSpPr>
          <p:cNvPr id="17" name="Espace réservé du texte 3">
            <a:extLst>
              <a:ext uri="{FF2B5EF4-FFF2-40B4-BE49-F238E27FC236}">
                <a16:creationId xmlns:a16="http://schemas.microsoft.com/office/drawing/2014/main" id="{69B2B0E6-9AE9-4D60-9206-671076F624DA}"/>
              </a:ext>
            </a:extLst>
          </p:cNvPr>
          <p:cNvSpPr txBox="1">
            <a:spLocks noGrp="1"/>
          </p:cNvSpPr>
          <p:nvPr>
            <p:ph type="body" idx="4294967295"/>
          </p:nvPr>
        </p:nvSpPr>
        <p:spPr>
          <a:xfrm>
            <a:off x="1154731" y="2923839"/>
            <a:ext cx="1463862" cy="276999"/>
          </a:xfrm>
        </p:spPr>
        <p:txBody>
          <a:bodyPr/>
          <a:lstStyle>
            <a:lvl1pPr>
              <a:defRPr>
                <a:solidFill>
                  <a:srgbClr val="000000"/>
                </a:solidFill>
                <a:latin typeface="Georgia" pitchFamily="18"/>
              </a:defRPr>
            </a:lvl1pPr>
          </a:lstStyle>
          <a:p>
            <a:pPr lvl="0"/>
            <a:r>
              <a:rPr lang="fr-FR"/>
              <a:t>Nom</a:t>
            </a:r>
          </a:p>
        </p:txBody>
      </p:sp>
      <p:sp>
        <p:nvSpPr>
          <p:cNvPr id="18" name="Espace réservé du texte 2">
            <a:extLst>
              <a:ext uri="{FF2B5EF4-FFF2-40B4-BE49-F238E27FC236}">
                <a16:creationId xmlns:a16="http://schemas.microsoft.com/office/drawing/2014/main" id="{55938F67-0243-4E91-B4D8-BD8C8A6B1939}"/>
              </a:ext>
            </a:extLst>
          </p:cNvPr>
          <p:cNvSpPr txBox="1">
            <a:spLocks noGrp="1"/>
          </p:cNvSpPr>
          <p:nvPr>
            <p:ph type="body" idx="4294967295"/>
          </p:nvPr>
        </p:nvSpPr>
        <p:spPr>
          <a:xfrm>
            <a:off x="1154731" y="3497890"/>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19" name="Espace réservé du texte 3">
            <a:extLst>
              <a:ext uri="{FF2B5EF4-FFF2-40B4-BE49-F238E27FC236}">
                <a16:creationId xmlns:a16="http://schemas.microsoft.com/office/drawing/2014/main" id="{E7EF8F8C-7B8C-440F-A0BB-F95462ED7BEB}"/>
              </a:ext>
            </a:extLst>
          </p:cNvPr>
          <p:cNvSpPr txBox="1">
            <a:spLocks noGrp="1"/>
          </p:cNvSpPr>
          <p:nvPr>
            <p:ph type="body" idx="4294967295"/>
          </p:nvPr>
        </p:nvSpPr>
        <p:spPr>
          <a:xfrm>
            <a:off x="1154731" y="3211464"/>
            <a:ext cx="1463862" cy="276999"/>
          </a:xfrm>
        </p:spPr>
        <p:txBody>
          <a:bodyPr/>
          <a:lstStyle>
            <a:lvl1pPr>
              <a:defRPr>
                <a:solidFill>
                  <a:srgbClr val="000000"/>
                </a:solidFill>
                <a:latin typeface="Georgia" pitchFamily="18"/>
              </a:defRPr>
            </a:lvl1pPr>
          </a:lstStyle>
          <a:p>
            <a:pPr lvl="0"/>
            <a:r>
              <a:rPr lang="fr-FR"/>
              <a:t>Prénom</a:t>
            </a:r>
          </a:p>
        </p:txBody>
      </p:sp>
      <p:sp>
        <p:nvSpPr>
          <p:cNvPr id="20" name="Espace réservé du texte 3">
            <a:extLst>
              <a:ext uri="{FF2B5EF4-FFF2-40B4-BE49-F238E27FC236}">
                <a16:creationId xmlns:a16="http://schemas.microsoft.com/office/drawing/2014/main" id="{A62A8BAA-67FB-47D0-AFA8-43944AB05B27}"/>
              </a:ext>
            </a:extLst>
          </p:cNvPr>
          <p:cNvSpPr txBox="1">
            <a:spLocks noGrp="1"/>
          </p:cNvSpPr>
          <p:nvPr>
            <p:ph type="body" idx="4294967295"/>
          </p:nvPr>
        </p:nvSpPr>
        <p:spPr>
          <a:xfrm>
            <a:off x="2662220" y="4442456"/>
            <a:ext cx="1463862" cy="276999"/>
          </a:xfrm>
        </p:spPr>
        <p:txBody>
          <a:bodyPr/>
          <a:lstStyle>
            <a:lvl1pPr>
              <a:defRPr>
                <a:solidFill>
                  <a:srgbClr val="000000"/>
                </a:solidFill>
                <a:latin typeface="Georgia" pitchFamily="18"/>
              </a:defRPr>
            </a:lvl1pPr>
          </a:lstStyle>
          <a:p>
            <a:pPr lvl="0"/>
            <a:r>
              <a:rPr lang="fr-FR"/>
              <a:t>Nom</a:t>
            </a:r>
          </a:p>
        </p:txBody>
      </p:sp>
      <p:sp>
        <p:nvSpPr>
          <p:cNvPr id="21" name="Espace réservé du texte 2">
            <a:extLst>
              <a:ext uri="{FF2B5EF4-FFF2-40B4-BE49-F238E27FC236}">
                <a16:creationId xmlns:a16="http://schemas.microsoft.com/office/drawing/2014/main" id="{D5E6829C-3554-4BF9-ABB4-6CA433D66FF8}"/>
              </a:ext>
            </a:extLst>
          </p:cNvPr>
          <p:cNvSpPr txBox="1">
            <a:spLocks noGrp="1"/>
          </p:cNvSpPr>
          <p:nvPr>
            <p:ph type="body" idx="4294967295"/>
          </p:nvPr>
        </p:nvSpPr>
        <p:spPr>
          <a:xfrm>
            <a:off x="2662220" y="5016508"/>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22" name="Espace réservé du texte 3">
            <a:extLst>
              <a:ext uri="{FF2B5EF4-FFF2-40B4-BE49-F238E27FC236}">
                <a16:creationId xmlns:a16="http://schemas.microsoft.com/office/drawing/2014/main" id="{FF91AFD2-EB57-4D5B-9CAB-58921733DB7C}"/>
              </a:ext>
            </a:extLst>
          </p:cNvPr>
          <p:cNvSpPr txBox="1">
            <a:spLocks noGrp="1"/>
          </p:cNvSpPr>
          <p:nvPr>
            <p:ph type="body" idx="4294967295"/>
          </p:nvPr>
        </p:nvSpPr>
        <p:spPr>
          <a:xfrm>
            <a:off x="2662220" y="4730081"/>
            <a:ext cx="1463862" cy="276999"/>
          </a:xfrm>
        </p:spPr>
        <p:txBody>
          <a:bodyPr/>
          <a:lstStyle>
            <a:lvl1pPr>
              <a:defRPr>
                <a:solidFill>
                  <a:srgbClr val="000000"/>
                </a:solidFill>
                <a:latin typeface="Georgia" pitchFamily="18"/>
              </a:defRPr>
            </a:lvl1pPr>
          </a:lstStyle>
          <a:p>
            <a:pPr lvl="0"/>
            <a:r>
              <a:rPr lang="fr-FR"/>
              <a:t>Prénom</a:t>
            </a:r>
          </a:p>
        </p:txBody>
      </p:sp>
      <p:sp>
        <p:nvSpPr>
          <p:cNvPr id="23" name="Espace réservé du texte 3">
            <a:extLst>
              <a:ext uri="{FF2B5EF4-FFF2-40B4-BE49-F238E27FC236}">
                <a16:creationId xmlns:a16="http://schemas.microsoft.com/office/drawing/2014/main" id="{23B0B942-4FF3-46C3-A6D1-0DC17D1D1920}"/>
              </a:ext>
            </a:extLst>
          </p:cNvPr>
          <p:cNvSpPr txBox="1">
            <a:spLocks noGrp="1"/>
          </p:cNvSpPr>
          <p:nvPr>
            <p:ph type="body" idx="4294967295"/>
          </p:nvPr>
        </p:nvSpPr>
        <p:spPr>
          <a:xfrm>
            <a:off x="4158380" y="6013149"/>
            <a:ext cx="1463862" cy="276999"/>
          </a:xfrm>
        </p:spPr>
        <p:txBody>
          <a:bodyPr/>
          <a:lstStyle>
            <a:lvl1pPr>
              <a:defRPr>
                <a:solidFill>
                  <a:srgbClr val="000000"/>
                </a:solidFill>
                <a:latin typeface="Georgia" pitchFamily="18"/>
              </a:defRPr>
            </a:lvl1pPr>
          </a:lstStyle>
          <a:p>
            <a:pPr lvl="0"/>
            <a:r>
              <a:rPr lang="fr-FR"/>
              <a:t>Nom</a:t>
            </a:r>
          </a:p>
        </p:txBody>
      </p:sp>
      <p:sp>
        <p:nvSpPr>
          <p:cNvPr id="24" name="Espace réservé du texte 2">
            <a:extLst>
              <a:ext uri="{FF2B5EF4-FFF2-40B4-BE49-F238E27FC236}">
                <a16:creationId xmlns:a16="http://schemas.microsoft.com/office/drawing/2014/main" id="{0B4102FD-B6B0-4341-A650-24C3386F2B31}"/>
              </a:ext>
            </a:extLst>
          </p:cNvPr>
          <p:cNvSpPr txBox="1">
            <a:spLocks noGrp="1"/>
          </p:cNvSpPr>
          <p:nvPr>
            <p:ph type="body" idx="4294967295"/>
          </p:nvPr>
        </p:nvSpPr>
        <p:spPr>
          <a:xfrm>
            <a:off x="4158380" y="6587200"/>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25" name="Espace réservé du texte 3">
            <a:extLst>
              <a:ext uri="{FF2B5EF4-FFF2-40B4-BE49-F238E27FC236}">
                <a16:creationId xmlns:a16="http://schemas.microsoft.com/office/drawing/2014/main" id="{A861BAD0-4724-4879-AD6A-182A529ECCC3}"/>
              </a:ext>
            </a:extLst>
          </p:cNvPr>
          <p:cNvSpPr txBox="1">
            <a:spLocks noGrp="1"/>
          </p:cNvSpPr>
          <p:nvPr>
            <p:ph type="body" idx="4294967295"/>
          </p:nvPr>
        </p:nvSpPr>
        <p:spPr>
          <a:xfrm>
            <a:off x="4158371" y="6300773"/>
            <a:ext cx="1463862" cy="276999"/>
          </a:xfrm>
        </p:spPr>
        <p:txBody>
          <a:bodyPr/>
          <a:lstStyle>
            <a:lvl1pPr>
              <a:defRPr>
                <a:solidFill>
                  <a:srgbClr val="000000"/>
                </a:solidFill>
                <a:latin typeface="Georgia" pitchFamily="18"/>
              </a:defRPr>
            </a:lvl1pPr>
          </a:lstStyle>
          <a:p>
            <a:pPr lvl="0"/>
            <a:r>
              <a:rPr lang="fr-FR"/>
              <a:t>Prénom</a:t>
            </a:r>
          </a:p>
        </p:txBody>
      </p:sp>
      <p:sp>
        <p:nvSpPr>
          <p:cNvPr id="26" name="Espace réservé du texte 3">
            <a:extLst>
              <a:ext uri="{FF2B5EF4-FFF2-40B4-BE49-F238E27FC236}">
                <a16:creationId xmlns:a16="http://schemas.microsoft.com/office/drawing/2014/main" id="{3D8067B9-DFC3-4809-B33F-21324AE8C0CF}"/>
              </a:ext>
            </a:extLst>
          </p:cNvPr>
          <p:cNvSpPr txBox="1">
            <a:spLocks noGrp="1"/>
          </p:cNvSpPr>
          <p:nvPr>
            <p:ph type="body" idx="4294967295"/>
          </p:nvPr>
        </p:nvSpPr>
        <p:spPr>
          <a:xfrm>
            <a:off x="5665073" y="4439311"/>
            <a:ext cx="1463862" cy="276999"/>
          </a:xfrm>
        </p:spPr>
        <p:txBody>
          <a:bodyPr/>
          <a:lstStyle>
            <a:lvl1pPr>
              <a:defRPr>
                <a:solidFill>
                  <a:srgbClr val="000000"/>
                </a:solidFill>
                <a:latin typeface="Georgia" pitchFamily="18"/>
              </a:defRPr>
            </a:lvl1pPr>
          </a:lstStyle>
          <a:p>
            <a:pPr lvl="0"/>
            <a:r>
              <a:rPr lang="fr-FR"/>
              <a:t>Nom</a:t>
            </a:r>
          </a:p>
        </p:txBody>
      </p:sp>
      <p:sp>
        <p:nvSpPr>
          <p:cNvPr id="27" name="Espace réservé du texte 2">
            <a:extLst>
              <a:ext uri="{FF2B5EF4-FFF2-40B4-BE49-F238E27FC236}">
                <a16:creationId xmlns:a16="http://schemas.microsoft.com/office/drawing/2014/main" id="{1E700440-D4FC-4238-B9C2-8EFC57EF81BC}"/>
              </a:ext>
            </a:extLst>
          </p:cNvPr>
          <p:cNvSpPr txBox="1">
            <a:spLocks noGrp="1"/>
          </p:cNvSpPr>
          <p:nvPr>
            <p:ph type="body" idx="4294967295"/>
          </p:nvPr>
        </p:nvSpPr>
        <p:spPr>
          <a:xfrm>
            <a:off x="5665073" y="5013353"/>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28" name="Espace réservé du texte 3">
            <a:extLst>
              <a:ext uri="{FF2B5EF4-FFF2-40B4-BE49-F238E27FC236}">
                <a16:creationId xmlns:a16="http://schemas.microsoft.com/office/drawing/2014/main" id="{3EADDB52-55EE-4E1F-A36A-69DC2F231613}"/>
              </a:ext>
            </a:extLst>
          </p:cNvPr>
          <p:cNvSpPr txBox="1">
            <a:spLocks noGrp="1"/>
          </p:cNvSpPr>
          <p:nvPr>
            <p:ph type="body" idx="4294967295"/>
          </p:nvPr>
        </p:nvSpPr>
        <p:spPr>
          <a:xfrm>
            <a:off x="5665064" y="4726935"/>
            <a:ext cx="1463862" cy="276999"/>
          </a:xfrm>
        </p:spPr>
        <p:txBody>
          <a:bodyPr/>
          <a:lstStyle>
            <a:lvl1pPr>
              <a:defRPr>
                <a:solidFill>
                  <a:srgbClr val="000000"/>
                </a:solidFill>
                <a:latin typeface="Georgia" pitchFamily="18"/>
              </a:defRPr>
            </a:lvl1pPr>
          </a:lstStyle>
          <a:p>
            <a:pPr lvl="0"/>
            <a:r>
              <a:rPr lang="fr-FR"/>
              <a:t>Prénom</a:t>
            </a:r>
          </a:p>
        </p:txBody>
      </p:sp>
      <p:sp>
        <p:nvSpPr>
          <p:cNvPr id="29" name="Espace réservé du texte 3">
            <a:extLst>
              <a:ext uri="{FF2B5EF4-FFF2-40B4-BE49-F238E27FC236}">
                <a16:creationId xmlns:a16="http://schemas.microsoft.com/office/drawing/2014/main" id="{76073A61-0961-4AC7-9AF9-49157256A68E}"/>
              </a:ext>
            </a:extLst>
          </p:cNvPr>
          <p:cNvSpPr txBox="1">
            <a:spLocks noGrp="1"/>
          </p:cNvSpPr>
          <p:nvPr>
            <p:ph type="body" idx="4294967295"/>
          </p:nvPr>
        </p:nvSpPr>
        <p:spPr>
          <a:xfrm>
            <a:off x="4158380" y="2923839"/>
            <a:ext cx="1463862" cy="276999"/>
          </a:xfrm>
        </p:spPr>
        <p:txBody>
          <a:bodyPr/>
          <a:lstStyle>
            <a:lvl1pPr>
              <a:defRPr>
                <a:solidFill>
                  <a:srgbClr val="000000"/>
                </a:solidFill>
                <a:latin typeface="Georgia" pitchFamily="18"/>
              </a:defRPr>
            </a:lvl1pPr>
          </a:lstStyle>
          <a:p>
            <a:pPr lvl="0"/>
            <a:r>
              <a:rPr lang="fr-FR"/>
              <a:t>Nom</a:t>
            </a:r>
          </a:p>
        </p:txBody>
      </p:sp>
      <p:sp>
        <p:nvSpPr>
          <p:cNvPr id="30" name="Espace réservé du texte 2">
            <a:extLst>
              <a:ext uri="{FF2B5EF4-FFF2-40B4-BE49-F238E27FC236}">
                <a16:creationId xmlns:a16="http://schemas.microsoft.com/office/drawing/2014/main" id="{A633289B-F45A-4EE1-A93F-6B0F2C70194F}"/>
              </a:ext>
            </a:extLst>
          </p:cNvPr>
          <p:cNvSpPr txBox="1">
            <a:spLocks noGrp="1"/>
          </p:cNvSpPr>
          <p:nvPr>
            <p:ph type="body" idx="4294967295"/>
          </p:nvPr>
        </p:nvSpPr>
        <p:spPr>
          <a:xfrm>
            <a:off x="4158380" y="3499866"/>
            <a:ext cx="1463862" cy="184663"/>
          </a:xfrm>
        </p:spPr>
        <p:txBody>
          <a:bodyPr/>
          <a:lstStyle>
            <a:lvl1pPr>
              <a:defRPr sz="1200" cap="all">
                <a:solidFill>
                  <a:srgbClr val="F0505F"/>
                </a:solidFill>
                <a:latin typeface="Arial" pitchFamily="34"/>
                <a:cs typeface="Arial" pitchFamily="34"/>
              </a:defRPr>
            </a:lvl1pPr>
          </a:lstStyle>
          <a:p>
            <a:pPr lvl="0"/>
            <a:r>
              <a:rPr lang="fr-FR"/>
              <a:t>Avocat Associé</a:t>
            </a:r>
          </a:p>
        </p:txBody>
      </p:sp>
      <p:sp>
        <p:nvSpPr>
          <p:cNvPr id="31" name="Espace réservé du texte 3">
            <a:extLst>
              <a:ext uri="{FF2B5EF4-FFF2-40B4-BE49-F238E27FC236}">
                <a16:creationId xmlns:a16="http://schemas.microsoft.com/office/drawing/2014/main" id="{267E07FA-6209-4D32-9F92-15763C8C4ED5}"/>
              </a:ext>
            </a:extLst>
          </p:cNvPr>
          <p:cNvSpPr txBox="1">
            <a:spLocks noGrp="1"/>
          </p:cNvSpPr>
          <p:nvPr>
            <p:ph type="body" idx="4294967295"/>
          </p:nvPr>
        </p:nvSpPr>
        <p:spPr>
          <a:xfrm>
            <a:off x="4158371" y="3213448"/>
            <a:ext cx="1463862" cy="276999"/>
          </a:xfrm>
        </p:spPr>
        <p:txBody>
          <a:bodyPr/>
          <a:lstStyle>
            <a:lvl1pPr>
              <a:defRPr>
                <a:solidFill>
                  <a:srgbClr val="000000"/>
                </a:solidFill>
                <a:latin typeface="Georgia" pitchFamily="18"/>
              </a:defRPr>
            </a:lvl1pPr>
          </a:lstStyle>
          <a:p>
            <a:pPr lvl="0"/>
            <a:r>
              <a:rPr lang="fr-FR"/>
              <a:t>Prénom</a:t>
            </a:r>
          </a:p>
        </p:txBody>
      </p:sp>
    </p:spTree>
    <p:extLst>
      <p:ext uri="{BB962C8B-B14F-4D97-AF65-F5344CB8AC3E}">
        <p14:creationId xmlns:p14="http://schemas.microsoft.com/office/powerpoint/2010/main" val="3657798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Merci">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2E41C61E-9E0A-43E6-84E0-3E20A87F8CB1}"/>
              </a:ext>
            </a:extLst>
          </p:cNvPr>
          <p:cNvSpPr/>
          <p:nvPr/>
        </p:nvSpPr>
        <p:spPr>
          <a:xfrm>
            <a:off x="243001" y="194895"/>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Espace réservé du numéro de diapositive 4">
            <a:extLst>
              <a:ext uri="{FF2B5EF4-FFF2-40B4-BE49-F238E27FC236}">
                <a16:creationId xmlns:a16="http://schemas.microsoft.com/office/drawing/2014/main" id="{A40FCCBC-97FB-4370-BA0B-D17FF23EFD7B}"/>
              </a:ext>
            </a:extLst>
          </p:cNvPr>
          <p:cNvSpPr txBox="1">
            <a:spLocks noGrp="1"/>
          </p:cNvSpPr>
          <p:nvPr>
            <p:ph type="sldNum" sz="quarter" idx="8"/>
          </p:nvPr>
        </p:nvSpPr>
        <p:spPr/>
        <p:txBody>
          <a:bodyPr/>
          <a:lstStyle>
            <a:lvl1pPr>
              <a:defRPr/>
            </a:lvl1pPr>
          </a:lstStyle>
          <a:p>
            <a:pPr lvl="0"/>
            <a:fld id="{3F2DC3E9-075E-4EB3-9577-462F0C1059EF}" type="slidenum">
              <a:t>‹N°›</a:t>
            </a:fld>
            <a:endParaRPr lang="fr-FR"/>
          </a:p>
        </p:txBody>
      </p:sp>
      <p:sp>
        <p:nvSpPr>
          <p:cNvPr id="4" name="ZoneTexte 21">
            <a:extLst>
              <a:ext uri="{FF2B5EF4-FFF2-40B4-BE49-F238E27FC236}">
                <a16:creationId xmlns:a16="http://schemas.microsoft.com/office/drawing/2014/main" id="{3C93C88D-E7C1-4827-9461-26A6C116EE98}"/>
              </a:ext>
            </a:extLst>
          </p:cNvPr>
          <p:cNvSpPr txBox="1"/>
          <p:nvPr/>
        </p:nvSpPr>
        <p:spPr>
          <a:xfrm>
            <a:off x="3392981" y="3743260"/>
            <a:ext cx="3906033"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2400" b="0" i="0" u="none" strike="noStrike" kern="1200" cap="none" spc="0" baseline="0">
                <a:solidFill>
                  <a:srgbClr val="000000"/>
                </a:solidFill>
                <a:uFillTx/>
                <a:latin typeface="Georgia" pitchFamily="18"/>
                <a:cs typeface="Arial" pitchFamily="34"/>
              </a:rPr>
              <a:t>Merci pour votre attention.</a:t>
            </a:r>
          </a:p>
        </p:txBody>
      </p:sp>
      <p:pic>
        <p:nvPicPr>
          <p:cNvPr id="5" name="Image 22">
            <a:extLst>
              <a:ext uri="{FF2B5EF4-FFF2-40B4-BE49-F238E27FC236}">
                <a16:creationId xmlns:a16="http://schemas.microsoft.com/office/drawing/2014/main" id="{BEDA2D5C-CE32-4E2E-AB3F-BE8DA4F85A11}"/>
              </a:ext>
            </a:extLst>
          </p:cNvPr>
          <p:cNvPicPr>
            <a:picLocks noChangeAspect="1"/>
          </p:cNvPicPr>
          <p:nvPr/>
        </p:nvPicPr>
        <p:blipFill>
          <a:blip r:embed="rId2"/>
          <a:stretch>
            <a:fillRect/>
          </a:stretch>
        </p:blipFill>
        <p:spPr>
          <a:xfrm>
            <a:off x="4543159" y="2299313"/>
            <a:ext cx="1609353" cy="677158"/>
          </a:xfrm>
          <a:prstGeom prst="rect">
            <a:avLst/>
          </a:prstGeom>
          <a:noFill/>
          <a:ln cap="flat">
            <a:noFill/>
          </a:ln>
        </p:spPr>
      </p:pic>
      <p:pic>
        <p:nvPicPr>
          <p:cNvPr id="6" name="Image 6">
            <a:extLst>
              <a:ext uri="{FF2B5EF4-FFF2-40B4-BE49-F238E27FC236}">
                <a16:creationId xmlns:a16="http://schemas.microsoft.com/office/drawing/2014/main" id="{D096C402-2358-4C56-B7BD-3B6923EFEBF2}"/>
              </a:ext>
            </a:extLst>
          </p:cNvPr>
          <p:cNvPicPr>
            <a:picLocks noChangeAspect="1"/>
          </p:cNvPicPr>
          <p:nvPr/>
        </p:nvPicPr>
        <p:blipFill>
          <a:blip r:embed="rId3">
            <a:alphaModFix amt="7000"/>
          </a:blip>
          <a:stretch>
            <a:fillRect/>
          </a:stretch>
        </p:blipFill>
        <p:spPr>
          <a:xfrm>
            <a:off x="6345" y="1658657"/>
            <a:ext cx="10680704" cy="3251204"/>
          </a:xfrm>
          <a:prstGeom prst="rect">
            <a:avLst/>
          </a:prstGeom>
          <a:noFill/>
          <a:ln cap="flat">
            <a:noFill/>
          </a:ln>
        </p:spPr>
      </p:pic>
    </p:spTree>
    <p:extLst>
      <p:ext uri="{BB962C8B-B14F-4D97-AF65-F5344CB8AC3E}">
        <p14:creationId xmlns:p14="http://schemas.microsoft.com/office/powerpoint/2010/main" val="2275281763"/>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Contact">
    <p:bg>
      <p:bgPr>
        <a:solidFill>
          <a:srgbClr val="FFFFFF"/>
        </a:solidFill>
        <a:effectLst/>
      </p:bgPr>
    </p:bg>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B3D4AE3D-C381-4B7E-BB55-DCF38DDBE4EE}"/>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5">
            <a:extLst>
              <a:ext uri="{FF2B5EF4-FFF2-40B4-BE49-F238E27FC236}">
                <a16:creationId xmlns:a16="http://schemas.microsoft.com/office/drawing/2014/main" id="{8CA66360-0875-4FA8-B5C4-8258670811C0}"/>
              </a:ext>
            </a:extLst>
          </p:cNvPr>
          <p:cNvSpPr txBox="1">
            <a:spLocks noGrp="1"/>
          </p:cNvSpPr>
          <p:nvPr>
            <p:ph type="sldNum" sz="quarter" idx="8"/>
          </p:nvPr>
        </p:nvSpPr>
        <p:spPr/>
        <p:txBody>
          <a:bodyPr/>
          <a:lstStyle>
            <a:lvl1pPr>
              <a:defRPr>
                <a:solidFill>
                  <a:srgbClr val="F0505F"/>
                </a:solidFill>
              </a:defRPr>
            </a:lvl1pPr>
          </a:lstStyle>
          <a:p>
            <a:pPr lvl="0"/>
            <a:fld id="{137D48FB-4C9E-4297-9F21-56C2AA8BC6A8}" type="slidenum">
              <a:t>‹N°›</a:t>
            </a:fld>
            <a:endParaRPr lang="fr-FR"/>
          </a:p>
        </p:txBody>
      </p:sp>
      <p:sp>
        <p:nvSpPr>
          <p:cNvPr id="4" name="object 5">
            <a:extLst>
              <a:ext uri="{FF2B5EF4-FFF2-40B4-BE49-F238E27FC236}">
                <a16:creationId xmlns:a16="http://schemas.microsoft.com/office/drawing/2014/main" id="{17C68620-CBBD-4BA6-A2D6-015B9C2B2A39}"/>
              </a:ext>
            </a:extLst>
          </p:cNvPr>
          <p:cNvSpPr/>
          <p:nvPr/>
        </p:nvSpPr>
        <p:spPr>
          <a:xfrm>
            <a:off x="2405448" y="3132962"/>
            <a:ext cx="45720" cy="1727996"/>
          </a:xfrm>
          <a:custGeom>
            <a:avLst/>
            <a:gdLst>
              <a:gd name="f0" fmla="val w"/>
              <a:gd name="f1" fmla="val h"/>
              <a:gd name="f2" fmla="val 0"/>
              <a:gd name="f3" fmla="val 45719"/>
              <a:gd name="f4" fmla="val 1728000"/>
              <a:gd name="f5" fmla="val 1727192"/>
              <a:gd name="f6" fmla="*/ f0 1 45719"/>
              <a:gd name="f7" fmla="*/ f1 1 1728000"/>
              <a:gd name="f8" fmla="val f2"/>
              <a:gd name="f9" fmla="val f3"/>
              <a:gd name="f10" fmla="val f4"/>
              <a:gd name="f11" fmla="+- f10 0 f8"/>
              <a:gd name="f12" fmla="+- f9 0 f8"/>
              <a:gd name="f13" fmla="*/ f12 1 45719"/>
              <a:gd name="f14" fmla="*/ f11 1 1728000"/>
              <a:gd name="f15" fmla="*/ 0 1 f13"/>
              <a:gd name="f16" fmla="*/ 45719 1 f13"/>
              <a:gd name="f17" fmla="*/ 0 1 f14"/>
              <a:gd name="f18" fmla="*/ 172800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45719" h="1728000">
                <a:moveTo>
                  <a:pt x="f2" y="f2"/>
                </a:moveTo>
                <a:lnTo>
                  <a:pt x="f2" y="f5"/>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pic>
        <p:nvPicPr>
          <p:cNvPr id="5" name="Image 9">
            <a:extLst>
              <a:ext uri="{FF2B5EF4-FFF2-40B4-BE49-F238E27FC236}">
                <a16:creationId xmlns:a16="http://schemas.microsoft.com/office/drawing/2014/main" id="{BC0A8B89-9026-491B-B682-48521B719DB3}"/>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
        <p:nvSpPr>
          <p:cNvPr id="6" name="ZoneTexte 13">
            <a:extLst>
              <a:ext uri="{FF2B5EF4-FFF2-40B4-BE49-F238E27FC236}">
                <a16:creationId xmlns:a16="http://schemas.microsoft.com/office/drawing/2014/main" id="{D6BC82C6-6CF4-498B-B600-F614858AB465}"/>
              </a:ext>
            </a:extLst>
          </p:cNvPr>
          <p:cNvSpPr txBox="1"/>
          <p:nvPr/>
        </p:nvSpPr>
        <p:spPr>
          <a:xfrm>
            <a:off x="2274505" y="2121664"/>
            <a:ext cx="3453414"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3400" b="0" i="0" u="none" strike="noStrike" kern="1200" cap="none" spc="0" baseline="0">
                <a:solidFill>
                  <a:srgbClr val="EEECE1"/>
                </a:solidFill>
                <a:uFillTx/>
                <a:latin typeface="Georgia" pitchFamily="18"/>
                <a:cs typeface="Arial" pitchFamily="34"/>
              </a:rPr>
              <a:t>Nous contacter</a:t>
            </a:r>
          </a:p>
        </p:txBody>
      </p:sp>
      <p:sp>
        <p:nvSpPr>
          <p:cNvPr id="7" name="ZoneTexte 14">
            <a:extLst>
              <a:ext uri="{FF2B5EF4-FFF2-40B4-BE49-F238E27FC236}">
                <a16:creationId xmlns:a16="http://schemas.microsoft.com/office/drawing/2014/main" id="{5734DCBB-E1BB-4513-A84A-8514925CACC1}"/>
              </a:ext>
            </a:extLst>
          </p:cNvPr>
          <p:cNvSpPr txBox="1"/>
          <p:nvPr/>
        </p:nvSpPr>
        <p:spPr>
          <a:xfrm>
            <a:off x="2693237" y="3106637"/>
            <a:ext cx="3849605" cy="175432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800" b="0" i="0" u="none" strike="noStrike" kern="1200" cap="none" spc="0" baseline="0">
                <a:solidFill>
                  <a:srgbClr val="EEECE1"/>
                </a:solidFill>
                <a:uFillTx/>
                <a:latin typeface="Arial" pitchFamily="34"/>
                <a:cs typeface="Arial" pitchFamily="34"/>
              </a:rPr>
              <a:t>164, rue du Faubourg Saint-Honoré  75008 Paris, France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EEECE1"/>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800" b="0" i="0" u="none" strike="noStrike" kern="1200" cap="none" spc="0" baseline="0">
                <a:solidFill>
                  <a:srgbClr val="EEECE1"/>
                </a:solidFill>
                <a:uFillTx/>
                <a:latin typeface="Arial" pitchFamily="34"/>
                <a:cs typeface="Arial" pitchFamily="34"/>
              </a:rPr>
              <a:t>T.+33 (0)1 56 69 31 00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EEECE1"/>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800" b="0" i="0" u="none" strike="noStrike" kern="1200" cap="none" spc="0" baseline="0">
                <a:solidFill>
                  <a:srgbClr val="EEECE1"/>
                </a:solidFill>
                <a:uFillTx/>
                <a:latin typeface="Arial" pitchFamily="34"/>
                <a:cs typeface="Arial" pitchFamily="34"/>
              </a:rPr>
              <a:t>F.+33 (0)1 56 69 31 01</a:t>
            </a:r>
          </a:p>
        </p:txBody>
      </p:sp>
    </p:spTree>
    <p:extLst>
      <p:ext uri="{BB962C8B-B14F-4D97-AF65-F5344CB8AC3E}">
        <p14:creationId xmlns:p14="http://schemas.microsoft.com/office/powerpoint/2010/main" val="84490320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_seul">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427D3A1F-BEF7-493F-BA77-40493F5491A9}"/>
              </a:ext>
            </a:extLst>
          </p:cNvPr>
          <p:cNvSpPr/>
          <p:nvPr/>
        </p:nvSpPr>
        <p:spPr>
          <a:xfrm>
            <a:off x="233994" y="287999"/>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F1F1F1"/>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19D69666-A867-4B12-B6C8-4C31FF9C3854}"/>
              </a:ext>
            </a:extLst>
          </p:cNvPr>
          <p:cNvSpPr txBox="1">
            <a:spLocks noGrp="1"/>
          </p:cNvSpPr>
          <p:nvPr>
            <p:ph type="ftr" sz="quarter" idx="9"/>
          </p:nvPr>
        </p:nvSpPr>
        <p:spPr>
          <a:xfrm>
            <a:off x="3635754" y="7033445"/>
            <a:ext cx="3421885" cy="184663"/>
          </a:xfrm>
        </p:spPr>
        <p:txBody>
          <a:bodyPr/>
          <a:lstStyle>
            <a:lvl1pPr>
              <a:defRPr sz="1200">
                <a:solidFill>
                  <a:srgbClr val="1E8399"/>
                </a:solidFill>
                <a:latin typeface="Arial" pitchFamily="34"/>
                <a:cs typeface="Arial" pitchFamily="34"/>
              </a:defRPr>
            </a:lvl1pPr>
          </a:lstStyle>
          <a:p>
            <a:pPr lvl="0"/>
            <a:r>
              <a:rPr lang="fr-FR"/>
              <a:t>www.dtmv.com</a:t>
            </a:r>
          </a:p>
        </p:txBody>
      </p:sp>
      <p:pic>
        <p:nvPicPr>
          <p:cNvPr id="4" name="Graphique 7">
            <a:extLst>
              <a:ext uri="{FF2B5EF4-FFF2-40B4-BE49-F238E27FC236}">
                <a16:creationId xmlns:a16="http://schemas.microsoft.com/office/drawing/2014/main" id="{7EF17581-168B-4F76-91D5-A787348A0B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83102" y="2356518"/>
            <a:ext cx="1727201" cy="723903"/>
          </a:xfrm>
          <a:prstGeom prst="rect">
            <a:avLst/>
          </a:prstGeom>
          <a:noFill/>
          <a:ln cap="flat">
            <a:noFill/>
          </a:ln>
        </p:spPr>
      </p:pic>
      <p:sp>
        <p:nvSpPr>
          <p:cNvPr id="5" name="Titre 10">
            <a:extLst>
              <a:ext uri="{FF2B5EF4-FFF2-40B4-BE49-F238E27FC236}">
                <a16:creationId xmlns:a16="http://schemas.microsoft.com/office/drawing/2014/main" id="{C411569E-65D9-4A8A-B3D4-3B5C47F44CF2}"/>
              </a:ext>
            </a:extLst>
          </p:cNvPr>
          <p:cNvSpPr txBox="1">
            <a:spLocks noGrp="1"/>
          </p:cNvSpPr>
          <p:nvPr>
            <p:ph type="title"/>
          </p:nvPr>
        </p:nvSpPr>
        <p:spPr>
          <a:xfrm>
            <a:off x="788020" y="3504428"/>
            <a:ext cx="9117363" cy="553998"/>
          </a:xfrm>
        </p:spPr>
        <p:txBody>
          <a:bodyPr anchorCtr="1"/>
          <a:lstStyle>
            <a:lvl1pPr algn="ctr">
              <a:defRPr sz="3600">
                <a:solidFill>
                  <a:srgbClr val="000000"/>
                </a:solidFill>
              </a:defRPr>
            </a:lvl1pPr>
          </a:lstStyle>
          <a:p>
            <a:pPr lvl="0"/>
            <a:r>
              <a:rPr lang="fr-FR"/>
              <a:t>Titre</a:t>
            </a:r>
          </a:p>
        </p:txBody>
      </p:sp>
      <p:sp>
        <p:nvSpPr>
          <p:cNvPr id="6" name="Holder 3">
            <a:extLst>
              <a:ext uri="{FF2B5EF4-FFF2-40B4-BE49-F238E27FC236}">
                <a16:creationId xmlns:a16="http://schemas.microsoft.com/office/drawing/2014/main" id="{EB8A00FB-9C15-4BB7-864A-39BDF9E91BFD}"/>
              </a:ext>
            </a:extLst>
          </p:cNvPr>
          <p:cNvSpPr txBox="1">
            <a:spLocks noGrp="1"/>
          </p:cNvSpPr>
          <p:nvPr>
            <p:ph type="dt" sz="half" idx="7"/>
          </p:nvPr>
        </p:nvSpPr>
        <p:spPr>
          <a:xfrm>
            <a:off x="4107429" y="4487418"/>
            <a:ext cx="2459479" cy="246220"/>
          </a:xfrm>
        </p:spPr>
        <p:txBody>
          <a:bodyPr anchorCtr="1"/>
          <a:lstStyle>
            <a:lvl1pPr algn="ctr">
              <a:defRPr sz="1600">
                <a:solidFill>
                  <a:srgbClr val="1E8399"/>
                </a:solidFill>
                <a:latin typeface="Arial" pitchFamily="34"/>
                <a:cs typeface="Arial" pitchFamily="34"/>
              </a:defRPr>
            </a:lvl1pPr>
          </a:lstStyle>
          <a:p>
            <a:pPr lvl="0"/>
            <a:fld id="{47E6A299-8CFF-4AC3-816E-238652BA30C6}" type="datetime1">
              <a:rPr lang="fr-FR"/>
              <a:pPr lvl="0"/>
              <a:t>15/03/2022</a:t>
            </a:fld>
            <a:endParaRPr lang="en-US"/>
          </a:p>
        </p:txBody>
      </p:sp>
      <p:pic>
        <p:nvPicPr>
          <p:cNvPr id="7" name="Image 9">
            <a:extLst>
              <a:ext uri="{FF2B5EF4-FFF2-40B4-BE49-F238E27FC236}">
                <a16:creationId xmlns:a16="http://schemas.microsoft.com/office/drawing/2014/main" id="{2BE3D48F-7FBC-4F80-BC06-4BA995ACC49C}"/>
              </a:ext>
            </a:extLst>
          </p:cNvPr>
          <p:cNvPicPr>
            <a:picLocks noChangeAspect="1"/>
          </p:cNvPicPr>
          <p:nvPr/>
        </p:nvPicPr>
        <p:blipFill>
          <a:blip r:embed="rId4">
            <a:alphaModFix amt="7000"/>
          </a:blip>
          <a:stretch>
            <a:fillRect/>
          </a:stretch>
        </p:blipFill>
        <p:spPr>
          <a:xfrm>
            <a:off x="6345" y="1658657"/>
            <a:ext cx="10680704" cy="3251204"/>
          </a:xfrm>
          <a:prstGeom prst="rect">
            <a:avLst/>
          </a:prstGeom>
          <a:noFill/>
          <a:ln cap="flat">
            <a:noFill/>
          </a:ln>
        </p:spPr>
      </p:pic>
    </p:spTree>
    <p:extLst>
      <p:ext uri="{BB962C8B-B14F-4D97-AF65-F5344CB8AC3E}">
        <p14:creationId xmlns:p14="http://schemas.microsoft.com/office/powerpoint/2010/main" val="304348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ommaire_Photo">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3AC0CC7E-A23D-4AD7-9E36-0CBA8A8B4AD9}"/>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3">
            <a:extLst>
              <a:ext uri="{FF2B5EF4-FFF2-40B4-BE49-F238E27FC236}">
                <a16:creationId xmlns:a16="http://schemas.microsoft.com/office/drawing/2014/main" id="{64708819-2B40-4920-A26C-9B52E4F488A7}"/>
              </a:ext>
            </a:extLst>
          </p:cNvPr>
          <p:cNvSpPr txBox="1">
            <a:spLocks noGrp="1"/>
          </p:cNvSpPr>
          <p:nvPr>
            <p:ph type="body" idx="4294967295"/>
          </p:nvPr>
        </p:nvSpPr>
        <p:spPr>
          <a:xfrm>
            <a:off x="4688156" y="3041468"/>
            <a:ext cx="4738978" cy="1477332"/>
          </a:xfrm>
        </p:spPr>
        <p:txBody>
          <a:bodyPr/>
          <a:lstStyle>
            <a:lvl1pPr marL="625477" indent="-625477">
              <a:buClr>
                <a:srgbClr val="EEECE1"/>
              </a:buClr>
              <a:buSzPct val="100000"/>
              <a:buFont typeface="Calibri"/>
              <a:buAutoNum type="arabicPeriod"/>
              <a:defRPr sz="2400">
                <a:solidFill>
                  <a:srgbClr val="EEECE1"/>
                </a:solidFill>
                <a:latin typeface="Georgia" pitchFamily="18"/>
              </a:defRPr>
            </a:lvl1pPr>
            <a:lvl2pPr marL="625477" marR="0" lvl="0" indent="-625477" fontAlgn="auto">
              <a:lnSpc>
                <a:spcPct val="100000"/>
              </a:lnSpc>
              <a:spcBef>
                <a:spcPts val="0"/>
              </a:spcBef>
              <a:spcAft>
                <a:spcPts val="0"/>
              </a:spcAft>
              <a:buClr>
                <a:srgbClr val="EEECE1"/>
              </a:buClr>
              <a:buSzPct val="100000"/>
              <a:buFont typeface="Calibri"/>
              <a:buAutoNum type="arabicPeriod"/>
              <a:tabLst/>
              <a:defRPr lang="fr-FR" b="0" i="0" u="none" strike="noStrike" kern="0" cap="none" spc="0" baseline="0">
                <a:solidFill>
                  <a:srgbClr val="EEECE1"/>
                </a:solidFill>
                <a:uFillTx/>
                <a:latin typeface="Georgia" pitchFamily="18"/>
              </a:defRPr>
            </a:lvl2pPr>
            <a:lvl3pPr marL="625477" marR="0" lvl="0" indent="-625477" fontAlgn="auto">
              <a:lnSpc>
                <a:spcPct val="100000"/>
              </a:lnSpc>
              <a:spcBef>
                <a:spcPts val="0"/>
              </a:spcBef>
              <a:spcAft>
                <a:spcPts val="0"/>
              </a:spcAft>
              <a:buClr>
                <a:srgbClr val="EEECE1"/>
              </a:buClr>
              <a:buSzPct val="100000"/>
              <a:buFont typeface="Calibri"/>
              <a:buAutoNum type="arabicPeriod"/>
              <a:tabLst/>
              <a:defRPr lang="fr-FR" sz="2400" b="0" i="0" u="none" strike="noStrike" kern="0" cap="none" spc="0" baseline="0">
                <a:solidFill>
                  <a:srgbClr val="EEECE1"/>
                </a:solidFill>
                <a:uFillTx/>
                <a:latin typeface="Georgia" pitchFamily="18"/>
              </a:defRPr>
            </a:lvl3pPr>
            <a:lvl4pPr marL="625477" marR="0" lvl="0" indent="-625477" fontAlgn="auto">
              <a:lnSpc>
                <a:spcPct val="100000"/>
              </a:lnSpc>
              <a:spcBef>
                <a:spcPts val="0"/>
              </a:spcBef>
              <a:spcAft>
                <a:spcPts val="0"/>
              </a:spcAft>
              <a:buClr>
                <a:srgbClr val="EEECE1"/>
              </a:buClr>
              <a:buSzPct val="100000"/>
              <a:buFont typeface="Calibri"/>
              <a:buAutoNum type="arabicPeriod"/>
              <a:tabLst/>
              <a:defRPr lang="fr-FR" sz="2400" b="0" i="0" u="none" strike="noStrike" kern="0" cap="none" spc="0" baseline="0">
                <a:solidFill>
                  <a:srgbClr val="EEECE1"/>
                </a:solidFill>
                <a:uFillTx/>
                <a:latin typeface="Georgia" pitchFamily="18"/>
              </a:defRPr>
            </a:lvl4pPr>
          </a:lstStyle>
          <a:p>
            <a:pPr lvl="0"/>
            <a:r>
              <a:rPr lang="fr-FR"/>
              <a:t>Titre d’une section</a:t>
            </a:r>
          </a:p>
          <a:p>
            <a:pPr lvl="0"/>
            <a:r>
              <a:rPr lang="fr-FR"/>
              <a:t>Titre d’une section</a:t>
            </a:r>
          </a:p>
          <a:p>
            <a:pPr lvl="0"/>
            <a:r>
              <a:rPr lang="fr-FR"/>
              <a:t>Titre d’une section </a:t>
            </a:r>
          </a:p>
          <a:p>
            <a:pPr lvl="0"/>
            <a:r>
              <a:rPr lang="fr-FR"/>
              <a:t>Titre d’une section</a:t>
            </a:r>
          </a:p>
        </p:txBody>
      </p:sp>
      <p:sp>
        <p:nvSpPr>
          <p:cNvPr id="4" name="Holder 6">
            <a:extLst>
              <a:ext uri="{FF2B5EF4-FFF2-40B4-BE49-F238E27FC236}">
                <a16:creationId xmlns:a16="http://schemas.microsoft.com/office/drawing/2014/main" id="{33D1926B-9733-41E2-A415-22556670EF7C}"/>
              </a:ext>
            </a:extLst>
          </p:cNvPr>
          <p:cNvSpPr txBox="1">
            <a:spLocks noGrp="1"/>
          </p:cNvSpPr>
          <p:nvPr>
            <p:ph type="sldNum" sz="quarter" idx="8"/>
          </p:nvPr>
        </p:nvSpPr>
        <p:spPr/>
        <p:txBody>
          <a:bodyPr/>
          <a:lstStyle>
            <a:lvl1pPr>
              <a:defRPr/>
            </a:lvl1pPr>
          </a:lstStyle>
          <a:p>
            <a:pPr lvl="0"/>
            <a:fld id="{F18158F7-0B26-4162-B777-765A45964D5C}" type="slidenum">
              <a:t>‹N°›</a:t>
            </a:fld>
            <a:endParaRPr lang="fr-FR"/>
          </a:p>
        </p:txBody>
      </p:sp>
      <p:sp>
        <p:nvSpPr>
          <p:cNvPr id="5" name="Espace réservé pour une image  9">
            <a:extLst>
              <a:ext uri="{FF2B5EF4-FFF2-40B4-BE49-F238E27FC236}">
                <a16:creationId xmlns:a16="http://schemas.microsoft.com/office/drawing/2014/main" id="{6FFC58EE-391D-4E4B-A7D8-8AB0A1FD5A00}"/>
              </a:ext>
            </a:extLst>
          </p:cNvPr>
          <p:cNvSpPr txBox="1">
            <a:spLocks noGrp="1"/>
          </p:cNvSpPr>
          <p:nvPr>
            <p:ph type="pic" idx="4294967295"/>
          </p:nvPr>
        </p:nvSpPr>
        <p:spPr>
          <a:xfrm>
            <a:off x="0" y="1780848"/>
            <a:ext cx="3284735" cy="3998515"/>
          </a:xfrm>
        </p:spPr>
        <p:txBody>
          <a:bodyPr/>
          <a:lstStyle>
            <a:lvl1pPr>
              <a:defRPr>
                <a:solidFill>
                  <a:srgbClr val="000000"/>
                </a:solidFill>
              </a:defRPr>
            </a:lvl1pPr>
            <a:lvl2pPr marL="0" marR="0" lvl="0" indent="0" fontAlgn="auto">
              <a:lnSpc>
                <a:spcPct val="100000"/>
              </a:lnSpc>
              <a:spcBef>
                <a:spcPts val="0"/>
              </a:spcBef>
              <a:spcAft>
                <a:spcPts val="0"/>
              </a:spcAft>
              <a:buNone/>
              <a:tabLst/>
              <a:defRPr lang="fr-FR" sz="1800" b="0" i="0" u="none" strike="noStrike" kern="0" cap="none" spc="0" baseline="0">
                <a:solidFill>
                  <a:srgbClr val="000000"/>
                </a:solidFill>
                <a:uFillTx/>
                <a:latin typeface="Calibri"/>
              </a:defRPr>
            </a:lvl2pPr>
          </a:lstStyle>
          <a:p>
            <a:pPr lvl="0"/>
            <a:r>
              <a:rPr lang="fr-FR"/>
              <a:t>Insérer image</a:t>
            </a:r>
          </a:p>
          <a:p>
            <a:pPr lvl="0"/>
            <a:endParaRPr lang="fr-FR"/>
          </a:p>
        </p:txBody>
      </p:sp>
      <p:pic>
        <p:nvPicPr>
          <p:cNvPr id="6" name="Image 11">
            <a:extLst>
              <a:ext uri="{FF2B5EF4-FFF2-40B4-BE49-F238E27FC236}">
                <a16:creationId xmlns:a16="http://schemas.microsoft.com/office/drawing/2014/main" id="{C2B988DB-F713-4774-9F30-AD3CDD9FD3DB}"/>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
        <p:nvSpPr>
          <p:cNvPr id="7" name="ZoneTexte 12">
            <a:extLst>
              <a:ext uri="{FF2B5EF4-FFF2-40B4-BE49-F238E27FC236}">
                <a16:creationId xmlns:a16="http://schemas.microsoft.com/office/drawing/2014/main" id="{9CB44872-64E0-4E35-BCEF-9A154849667C}"/>
              </a:ext>
            </a:extLst>
          </p:cNvPr>
          <p:cNvSpPr txBox="1"/>
          <p:nvPr/>
        </p:nvSpPr>
        <p:spPr>
          <a:xfrm>
            <a:off x="817491" y="903536"/>
            <a:ext cx="3453414"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3400" b="0" i="0" u="none" strike="noStrike" kern="1200" cap="none" spc="0" baseline="0">
                <a:solidFill>
                  <a:srgbClr val="EEECE1"/>
                </a:solidFill>
                <a:uFillTx/>
                <a:latin typeface="Georgia" pitchFamily="18"/>
                <a:cs typeface="Arial" pitchFamily="34"/>
              </a:rPr>
              <a:t>Sommaire</a:t>
            </a:r>
          </a:p>
        </p:txBody>
      </p:sp>
    </p:spTree>
    <p:extLst>
      <p:ext uri="{BB962C8B-B14F-4D97-AF65-F5344CB8AC3E}">
        <p14:creationId xmlns:p14="http://schemas.microsoft.com/office/powerpoint/2010/main" val="285062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ommaire_seul">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1801C416-6F95-4A3F-A396-BDD43A22DC98}"/>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3">
            <a:extLst>
              <a:ext uri="{FF2B5EF4-FFF2-40B4-BE49-F238E27FC236}">
                <a16:creationId xmlns:a16="http://schemas.microsoft.com/office/drawing/2014/main" id="{BE56033B-4F10-49D6-8260-BC3E5E4750AC}"/>
              </a:ext>
            </a:extLst>
          </p:cNvPr>
          <p:cNvSpPr txBox="1">
            <a:spLocks noGrp="1"/>
          </p:cNvSpPr>
          <p:nvPr>
            <p:ph type="body" idx="4294967295"/>
          </p:nvPr>
        </p:nvSpPr>
        <p:spPr>
          <a:xfrm>
            <a:off x="2976692" y="3041468"/>
            <a:ext cx="6228408" cy="1477332"/>
          </a:xfrm>
        </p:spPr>
        <p:txBody>
          <a:bodyPr/>
          <a:lstStyle>
            <a:lvl1pPr marL="625477" indent="-625477">
              <a:buClr>
                <a:srgbClr val="EEECE1"/>
              </a:buClr>
              <a:buSzPct val="100000"/>
              <a:buFont typeface="Calibri"/>
              <a:buAutoNum type="arabicPeriod"/>
              <a:defRPr sz="2400">
                <a:solidFill>
                  <a:srgbClr val="EEECE1"/>
                </a:solidFill>
                <a:latin typeface="Georgia" pitchFamily="18"/>
              </a:defRPr>
            </a:lvl1pPr>
            <a:lvl2pPr marL="625477" marR="0" lvl="0" indent="-625477" fontAlgn="auto">
              <a:lnSpc>
                <a:spcPct val="100000"/>
              </a:lnSpc>
              <a:spcBef>
                <a:spcPts val="0"/>
              </a:spcBef>
              <a:spcAft>
                <a:spcPts val="0"/>
              </a:spcAft>
              <a:buClr>
                <a:srgbClr val="EEECE1"/>
              </a:buClr>
              <a:buSzPct val="100000"/>
              <a:buFont typeface="Calibri"/>
              <a:buAutoNum type="arabicPeriod"/>
              <a:tabLst/>
              <a:defRPr lang="fr-FR" b="0" i="0" u="none" strike="noStrike" kern="0" cap="none" spc="0" baseline="0">
                <a:solidFill>
                  <a:srgbClr val="EEECE1"/>
                </a:solidFill>
                <a:uFillTx/>
                <a:latin typeface="Georgia" pitchFamily="18"/>
              </a:defRPr>
            </a:lvl2pPr>
            <a:lvl3pPr marL="625477" marR="0" lvl="0" indent="-625477" fontAlgn="auto">
              <a:lnSpc>
                <a:spcPct val="100000"/>
              </a:lnSpc>
              <a:spcBef>
                <a:spcPts val="0"/>
              </a:spcBef>
              <a:spcAft>
                <a:spcPts val="0"/>
              </a:spcAft>
              <a:buClr>
                <a:srgbClr val="EEECE1"/>
              </a:buClr>
              <a:buSzPct val="100000"/>
              <a:buFont typeface="Calibri"/>
              <a:buAutoNum type="arabicPeriod"/>
              <a:tabLst/>
              <a:defRPr lang="fr-FR" sz="2400" b="0" i="0" u="none" strike="noStrike" kern="0" cap="none" spc="0" baseline="0">
                <a:solidFill>
                  <a:srgbClr val="EEECE1"/>
                </a:solidFill>
                <a:uFillTx/>
                <a:latin typeface="Georgia" pitchFamily="18"/>
              </a:defRPr>
            </a:lvl3pPr>
            <a:lvl4pPr marL="625477" marR="0" lvl="0" indent="-625477" fontAlgn="auto">
              <a:lnSpc>
                <a:spcPct val="100000"/>
              </a:lnSpc>
              <a:spcBef>
                <a:spcPts val="0"/>
              </a:spcBef>
              <a:spcAft>
                <a:spcPts val="0"/>
              </a:spcAft>
              <a:buClr>
                <a:srgbClr val="EEECE1"/>
              </a:buClr>
              <a:buSzPct val="100000"/>
              <a:buFont typeface="Calibri"/>
              <a:buAutoNum type="arabicPeriod"/>
              <a:tabLst/>
              <a:defRPr lang="fr-FR" sz="2400" b="0" i="0" u="none" strike="noStrike" kern="0" cap="none" spc="0" baseline="0">
                <a:solidFill>
                  <a:srgbClr val="EEECE1"/>
                </a:solidFill>
                <a:uFillTx/>
                <a:latin typeface="Georgia" pitchFamily="18"/>
              </a:defRPr>
            </a:lvl4pPr>
          </a:lstStyle>
          <a:p>
            <a:pPr lvl="0"/>
            <a:r>
              <a:rPr lang="fr-FR"/>
              <a:t>Titre d’une section</a:t>
            </a:r>
          </a:p>
          <a:p>
            <a:pPr lvl="0"/>
            <a:r>
              <a:rPr lang="fr-FR"/>
              <a:t>Titre d’une section</a:t>
            </a:r>
          </a:p>
          <a:p>
            <a:pPr lvl="0"/>
            <a:r>
              <a:rPr lang="fr-FR"/>
              <a:t>Titre d’une section </a:t>
            </a:r>
          </a:p>
          <a:p>
            <a:pPr lvl="0"/>
            <a:r>
              <a:rPr lang="fr-FR"/>
              <a:t>Titre d’une section</a:t>
            </a:r>
          </a:p>
        </p:txBody>
      </p:sp>
      <p:sp>
        <p:nvSpPr>
          <p:cNvPr id="4" name="Holder 6">
            <a:extLst>
              <a:ext uri="{FF2B5EF4-FFF2-40B4-BE49-F238E27FC236}">
                <a16:creationId xmlns:a16="http://schemas.microsoft.com/office/drawing/2014/main" id="{58BC6C50-1DC0-4C1B-892B-C9FD32336FD4}"/>
              </a:ext>
            </a:extLst>
          </p:cNvPr>
          <p:cNvSpPr txBox="1">
            <a:spLocks noGrp="1"/>
          </p:cNvSpPr>
          <p:nvPr>
            <p:ph type="sldNum" sz="quarter" idx="8"/>
          </p:nvPr>
        </p:nvSpPr>
        <p:spPr/>
        <p:txBody>
          <a:bodyPr/>
          <a:lstStyle>
            <a:lvl1pPr>
              <a:defRPr/>
            </a:lvl1pPr>
          </a:lstStyle>
          <a:p>
            <a:pPr lvl="0"/>
            <a:fld id="{E7E44A40-39B3-4E4C-8106-A111317C0440}" type="slidenum">
              <a:t>‹N°›</a:t>
            </a:fld>
            <a:endParaRPr lang="fr-FR"/>
          </a:p>
        </p:txBody>
      </p:sp>
      <p:pic>
        <p:nvPicPr>
          <p:cNvPr id="5" name="Image 11">
            <a:extLst>
              <a:ext uri="{FF2B5EF4-FFF2-40B4-BE49-F238E27FC236}">
                <a16:creationId xmlns:a16="http://schemas.microsoft.com/office/drawing/2014/main" id="{6AAB1607-BB4F-4869-A8F3-BDB2EE12DF5B}"/>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
        <p:nvSpPr>
          <p:cNvPr id="6" name="ZoneTexte 12">
            <a:extLst>
              <a:ext uri="{FF2B5EF4-FFF2-40B4-BE49-F238E27FC236}">
                <a16:creationId xmlns:a16="http://schemas.microsoft.com/office/drawing/2014/main" id="{16FDB6D1-1E22-4CD7-8999-D614F193F802}"/>
              </a:ext>
            </a:extLst>
          </p:cNvPr>
          <p:cNvSpPr txBox="1"/>
          <p:nvPr/>
        </p:nvSpPr>
        <p:spPr>
          <a:xfrm>
            <a:off x="817491" y="903536"/>
            <a:ext cx="3453414" cy="6155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3400" b="0" i="0" u="none" strike="noStrike" kern="1200" cap="none" spc="0" baseline="0">
                <a:solidFill>
                  <a:srgbClr val="EEECE1"/>
                </a:solidFill>
                <a:uFillTx/>
                <a:latin typeface="Georgia" pitchFamily="18"/>
                <a:cs typeface="Arial" pitchFamily="34"/>
              </a:rPr>
              <a:t>Sommaire</a:t>
            </a:r>
          </a:p>
        </p:txBody>
      </p:sp>
    </p:spTree>
    <p:extLst>
      <p:ext uri="{BB962C8B-B14F-4D97-AF65-F5344CB8AC3E}">
        <p14:creationId xmlns:p14="http://schemas.microsoft.com/office/powerpoint/2010/main" val="276573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reSection_Bleue_photo">
    <p:bg>
      <p:bgPr>
        <a:solidFill>
          <a:srgbClr val="FFFFFF"/>
        </a:solidFill>
        <a:effectLst/>
      </p:bgPr>
    </p:bg>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5BA85FC8-5FC7-4E2D-80B7-5FAE8665EBA5}"/>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70835DDF-006D-440F-8B42-C958D32F97C3}"/>
              </a:ext>
            </a:extLst>
          </p:cNvPr>
          <p:cNvSpPr txBox="1">
            <a:spLocks noGrp="1"/>
          </p:cNvSpPr>
          <p:nvPr>
            <p:ph type="title"/>
          </p:nvPr>
        </p:nvSpPr>
        <p:spPr>
          <a:xfrm>
            <a:off x="3635370" y="2723458"/>
            <a:ext cx="6227832" cy="515529"/>
          </a:xfrm>
        </p:spPr>
        <p:txBody>
          <a:bodyPr anchor="b"/>
          <a:lstStyle>
            <a:lvl1pPr>
              <a:defRPr/>
            </a:lvl1pPr>
          </a:lstStyle>
          <a:p>
            <a:pPr lvl="0"/>
            <a:r>
              <a:rPr lang="fr-FR"/>
              <a:t>Titre de la section</a:t>
            </a:r>
          </a:p>
        </p:txBody>
      </p:sp>
      <p:sp>
        <p:nvSpPr>
          <p:cNvPr id="4" name="Holder 5">
            <a:extLst>
              <a:ext uri="{FF2B5EF4-FFF2-40B4-BE49-F238E27FC236}">
                <a16:creationId xmlns:a16="http://schemas.microsoft.com/office/drawing/2014/main" id="{86C701AB-A0E0-4245-BE26-C249D1A3D34B}"/>
              </a:ext>
            </a:extLst>
          </p:cNvPr>
          <p:cNvSpPr txBox="1">
            <a:spLocks noGrp="1"/>
          </p:cNvSpPr>
          <p:nvPr>
            <p:ph type="sldNum" sz="quarter" idx="8"/>
          </p:nvPr>
        </p:nvSpPr>
        <p:spPr/>
        <p:txBody>
          <a:bodyPr/>
          <a:lstStyle>
            <a:lvl1pPr>
              <a:defRPr>
                <a:solidFill>
                  <a:srgbClr val="F0505F"/>
                </a:solidFill>
              </a:defRPr>
            </a:lvl1pPr>
          </a:lstStyle>
          <a:p>
            <a:pPr lvl="0"/>
            <a:fld id="{2BAEB45E-C1F3-44CC-B9E4-64AC1839772B}" type="slidenum">
              <a:t>‹N°›</a:t>
            </a:fld>
            <a:endParaRPr lang="fr-FR"/>
          </a:p>
        </p:txBody>
      </p:sp>
      <p:sp>
        <p:nvSpPr>
          <p:cNvPr id="5" name="object 5">
            <a:extLst>
              <a:ext uri="{FF2B5EF4-FFF2-40B4-BE49-F238E27FC236}">
                <a16:creationId xmlns:a16="http://schemas.microsoft.com/office/drawing/2014/main" id="{326741FB-8610-4B05-8D4C-F1D5A92B90D6}"/>
              </a:ext>
            </a:extLst>
          </p:cNvPr>
          <p:cNvSpPr/>
          <p:nvPr/>
        </p:nvSpPr>
        <p:spPr>
          <a:xfrm>
            <a:off x="3896907" y="3681008"/>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BC3B392F-2FB0-465D-B0AF-FC2A4969F70C}"/>
              </a:ext>
            </a:extLst>
          </p:cNvPr>
          <p:cNvSpPr txBox="1">
            <a:spLocks noGrp="1"/>
          </p:cNvSpPr>
          <p:nvPr>
            <p:ph type="body" idx="4294967295"/>
          </p:nvPr>
        </p:nvSpPr>
        <p:spPr>
          <a:xfrm>
            <a:off x="4265685" y="3681008"/>
            <a:ext cx="5597527" cy="1231102"/>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sp>
        <p:nvSpPr>
          <p:cNvPr id="7" name="Espace réservé pour une image  9">
            <a:extLst>
              <a:ext uri="{FF2B5EF4-FFF2-40B4-BE49-F238E27FC236}">
                <a16:creationId xmlns:a16="http://schemas.microsoft.com/office/drawing/2014/main" id="{E0099095-AF57-44AD-9F3F-0750BC97BA0A}"/>
              </a:ext>
            </a:extLst>
          </p:cNvPr>
          <p:cNvSpPr txBox="1">
            <a:spLocks noGrp="1"/>
          </p:cNvSpPr>
          <p:nvPr>
            <p:ph type="pic" idx="4294967295"/>
          </p:nvPr>
        </p:nvSpPr>
        <p:spPr>
          <a:xfrm>
            <a:off x="0" y="1780848"/>
            <a:ext cx="3284735" cy="3998515"/>
          </a:xfrm>
        </p:spPr>
        <p:txBody>
          <a:bodyPr/>
          <a:lstStyle>
            <a:lvl1pPr>
              <a:defRPr>
                <a:solidFill>
                  <a:srgbClr val="000000"/>
                </a:solidFill>
              </a:defRPr>
            </a:lvl1pPr>
            <a:lvl2pPr marL="0" marR="0" lvl="0" indent="0" fontAlgn="auto">
              <a:lnSpc>
                <a:spcPct val="100000"/>
              </a:lnSpc>
              <a:spcBef>
                <a:spcPts val="0"/>
              </a:spcBef>
              <a:spcAft>
                <a:spcPts val="0"/>
              </a:spcAft>
              <a:buNone/>
              <a:tabLst/>
              <a:defRPr lang="fr-FR" sz="1800" b="0" i="0" u="none" strike="noStrike" kern="0" cap="none" spc="0" baseline="0">
                <a:solidFill>
                  <a:srgbClr val="000000"/>
                </a:solidFill>
                <a:uFillTx/>
                <a:latin typeface="Calibri"/>
              </a:defRPr>
            </a:lvl2pPr>
          </a:lstStyle>
          <a:p>
            <a:pPr lvl="0"/>
            <a:r>
              <a:rPr lang="fr-FR"/>
              <a:t>Insérer image</a:t>
            </a:r>
          </a:p>
          <a:p>
            <a:pPr lvl="0"/>
            <a:endParaRPr lang="fr-FR"/>
          </a:p>
        </p:txBody>
      </p:sp>
      <p:pic>
        <p:nvPicPr>
          <p:cNvPr id="8" name="Image 9">
            <a:extLst>
              <a:ext uri="{FF2B5EF4-FFF2-40B4-BE49-F238E27FC236}">
                <a16:creationId xmlns:a16="http://schemas.microsoft.com/office/drawing/2014/main" id="{80A1BCC0-F685-4F18-BCD5-EF05A122E0D8}"/>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28198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Section_Bleue_seule">
    <p:bg>
      <p:bgPr>
        <a:solidFill>
          <a:srgbClr val="FFFFFF"/>
        </a:solidFill>
        <a:effectLst/>
      </p:bgPr>
    </p:bg>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9C50D9D1-4886-4BC5-AFF8-3BF43D8F9417}"/>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4FC91854-406C-4433-94C2-09A13FE52FE1}"/>
              </a:ext>
            </a:extLst>
          </p:cNvPr>
          <p:cNvSpPr txBox="1">
            <a:spLocks noGrp="1"/>
          </p:cNvSpPr>
          <p:nvPr>
            <p:ph type="title"/>
          </p:nvPr>
        </p:nvSpPr>
        <p:spPr>
          <a:xfrm>
            <a:off x="2994147" y="2723458"/>
            <a:ext cx="6238750" cy="515529"/>
          </a:xfrm>
        </p:spPr>
        <p:txBody>
          <a:bodyPr anchor="b">
            <a:noAutofit/>
          </a:bodyPr>
          <a:lstStyle>
            <a:lvl1pPr>
              <a:defRPr/>
            </a:lvl1pPr>
          </a:lstStyle>
          <a:p>
            <a:pPr lvl="0"/>
            <a:r>
              <a:rPr lang="fr-FR"/>
              <a:t>Titre de la section</a:t>
            </a:r>
          </a:p>
        </p:txBody>
      </p:sp>
      <p:sp>
        <p:nvSpPr>
          <p:cNvPr id="4" name="Holder 5">
            <a:extLst>
              <a:ext uri="{FF2B5EF4-FFF2-40B4-BE49-F238E27FC236}">
                <a16:creationId xmlns:a16="http://schemas.microsoft.com/office/drawing/2014/main" id="{FAF55086-8C8E-43EF-900F-927C43F49679}"/>
              </a:ext>
            </a:extLst>
          </p:cNvPr>
          <p:cNvSpPr txBox="1">
            <a:spLocks noGrp="1"/>
          </p:cNvSpPr>
          <p:nvPr>
            <p:ph type="sldNum" sz="quarter" idx="8"/>
          </p:nvPr>
        </p:nvSpPr>
        <p:spPr/>
        <p:txBody>
          <a:bodyPr/>
          <a:lstStyle>
            <a:lvl1pPr>
              <a:defRPr>
                <a:solidFill>
                  <a:srgbClr val="F0505F"/>
                </a:solidFill>
              </a:defRPr>
            </a:lvl1pPr>
          </a:lstStyle>
          <a:p>
            <a:pPr lvl="0"/>
            <a:fld id="{5D22DAAD-22B2-4FDA-8E18-F8687EBA64D6}" type="slidenum">
              <a:t>‹N°›</a:t>
            </a:fld>
            <a:endParaRPr lang="fr-FR"/>
          </a:p>
        </p:txBody>
      </p:sp>
      <p:sp>
        <p:nvSpPr>
          <p:cNvPr id="5" name="object 5">
            <a:extLst>
              <a:ext uri="{FF2B5EF4-FFF2-40B4-BE49-F238E27FC236}">
                <a16:creationId xmlns:a16="http://schemas.microsoft.com/office/drawing/2014/main" id="{9A02C1C9-90B8-452F-842A-D2D96A7DC57D}"/>
              </a:ext>
            </a:extLst>
          </p:cNvPr>
          <p:cNvSpPr/>
          <p:nvPr/>
        </p:nvSpPr>
        <p:spPr>
          <a:xfrm>
            <a:off x="3293220" y="3681008"/>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F7C4FE25-71A8-4B76-8B10-2881E28005B3}"/>
              </a:ext>
            </a:extLst>
          </p:cNvPr>
          <p:cNvSpPr txBox="1">
            <a:spLocks noGrp="1"/>
          </p:cNvSpPr>
          <p:nvPr>
            <p:ph type="body" idx="4294967295"/>
          </p:nvPr>
        </p:nvSpPr>
        <p:spPr>
          <a:xfrm>
            <a:off x="3635380" y="3701482"/>
            <a:ext cx="5597527" cy="1231102"/>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7" name="Image 9">
            <a:extLst>
              <a:ext uri="{FF2B5EF4-FFF2-40B4-BE49-F238E27FC236}">
                <a16:creationId xmlns:a16="http://schemas.microsoft.com/office/drawing/2014/main" id="{B341C967-ECFC-4322-B812-32623B684D68}"/>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1664939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reSection_Rouge_photo">
    <p:bg>
      <p:bgPr>
        <a:solidFill>
          <a:srgbClr val="FFFFFF"/>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471A0046-3747-4D2C-8BE3-95986B014233}"/>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EE4D5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806B9D24-571D-4E0E-8D63-6C5F9956666A}"/>
              </a:ext>
            </a:extLst>
          </p:cNvPr>
          <p:cNvSpPr txBox="1">
            <a:spLocks noGrp="1"/>
          </p:cNvSpPr>
          <p:nvPr>
            <p:ph type="title"/>
          </p:nvPr>
        </p:nvSpPr>
        <p:spPr>
          <a:xfrm>
            <a:off x="3635370" y="2723458"/>
            <a:ext cx="6210312" cy="515529"/>
          </a:xfrm>
        </p:spPr>
        <p:txBody>
          <a:bodyPr anchor="b"/>
          <a:lstStyle>
            <a:lvl1pPr>
              <a:defRPr/>
            </a:lvl1pPr>
          </a:lstStyle>
          <a:p>
            <a:pPr lvl="0"/>
            <a:r>
              <a:rPr lang="fr-FR"/>
              <a:t>Titre de la section</a:t>
            </a:r>
          </a:p>
        </p:txBody>
      </p:sp>
      <p:sp>
        <p:nvSpPr>
          <p:cNvPr id="4" name="Holder 5">
            <a:extLst>
              <a:ext uri="{FF2B5EF4-FFF2-40B4-BE49-F238E27FC236}">
                <a16:creationId xmlns:a16="http://schemas.microsoft.com/office/drawing/2014/main" id="{A31E50F0-BF38-4FEC-AADD-E5ED03823EDE}"/>
              </a:ext>
            </a:extLst>
          </p:cNvPr>
          <p:cNvSpPr txBox="1">
            <a:spLocks noGrp="1"/>
          </p:cNvSpPr>
          <p:nvPr>
            <p:ph type="sldNum" sz="quarter" idx="8"/>
          </p:nvPr>
        </p:nvSpPr>
        <p:spPr/>
        <p:txBody>
          <a:bodyPr/>
          <a:lstStyle>
            <a:lvl1pPr>
              <a:defRPr>
                <a:solidFill>
                  <a:srgbClr val="F0505F"/>
                </a:solidFill>
              </a:defRPr>
            </a:lvl1pPr>
          </a:lstStyle>
          <a:p>
            <a:pPr lvl="0"/>
            <a:fld id="{69160A6A-EFCE-4E8C-AA67-91A373D87B6C}" type="slidenum">
              <a:t>‹N°›</a:t>
            </a:fld>
            <a:endParaRPr lang="fr-FR"/>
          </a:p>
        </p:txBody>
      </p:sp>
      <p:sp>
        <p:nvSpPr>
          <p:cNvPr id="5" name="object 5">
            <a:extLst>
              <a:ext uri="{FF2B5EF4-FFF2-40B4-BE49-F238E27FC236}">
                <a16:creationId xmlns:a16="http://schemas.microsoft.com/office/drawing/2014/main" id="{1498178B-3449-4DE3-A615-BD1AE154FF8F}"/>
              </a:ext>
            </a:extLst>
          </p:cNvPr>
          <p:cNvSpPr/>
          <p:nvPr/>
        </p:nvSpPr>
        <p:spPr>
          <a:xfrm>
            <a:off x="3896907" y="3681008"/>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E20CD6D3-FF24-4003-A401-6D16937A7120}"/>
              </a:ext>
            </a:extLst>
          </p:cNvPr>
          <p:cNvSpPr txBox="1">
            <a:spLocks noGrp="1"/>
          </p:cNvSpPr>
          <p:nvPr>
            <p:ph type="body" idx="4294967295"/>
          </p:nvPr>
        </p:nvSpPr>
        <p:spPr>
          <a:xfrm>
            <a:off x="4265685" y="3681008"/>
            <a:ext cx="5579997" cy="1259997"/>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sp>
        <p:nvSpPr>
          <p:cNvPr id="7" name="Espace réservé pour une image  9">
            <a:extLst>
              <a:ext uri="{FF2B5EF4-FFF2-40B4-BE49-F238E27FC236}">
                <a16:creationId xmlns:a16="http://schemas.microsoft.com/office/drawing/2014/main" id="{48E99921-E225-4788-9F96-D8967BBA3608}"/>
              </a:ext>
            </a:extLst>
          </p:cNvPr>
          <p:cNvSpPr txBox="1">
            <a:spLocks noGrp="1"/>
          </p:cNvSpPr>
          <p:nvPr>
            <p:ph type="pic" idx="4294967295"/>
          </p:nvPr>
        </p:nvSpPr>
        <p:spPr>
          <a:xfrm>
            <a:off x="0" y="1780848"/>
            <a:ext cx="3284735" cy="3998515"/>
          </a:xfrm>
        </p:spPr>
        <p:txBody>
          <a:bodyPr/>
          <a:lstStyle>
            <a:lvl1pPr>
              <a:defRPr>
                <a:solidFill>
                  <a:srgbClr val="000000"/>
                </a:solidFill>
              </a:defRPr>
            </a:lvl1pPr>
            <a:lvl2pPr marL="0" marR="0" lvl="0" indent="0" fontAlgn="auto">
              <a:lnSpc>
                <a:spcPct val="100000"/>
              </a:lnSpc>
              <a:spcBef>
                <a:spcPts val="0"/>
              </a:spcBef>
              <a:spcAft>
                <a:spcPts val="0"/>
              </a:spcAft>
              <a:buNone/>
              <a:tabLst/>
              <a:defRPr lang="fr-FR" sz="1800" b="0" i="0" u="none" strike="noStrike" kern="0" cap="none" spc="0" baseline="0">
                <a:solidFill>
                  <a:srgbClr val="000000"/>
                </a:solidFill>
                <a:uFillTx/>
                <a:latin typeface="Calibri"/>
              </a:defRPr>
            </a:lvl2pPr>
          </a:lstStyle>
          <a:p>
            <a:pPr lvl="0"/>
            <a:r>
              <a:rPr lang="fr-FR"/>
              <a:t>Insérer image</a:t>
            </a:r>
          </a:p>
          <a:p>
            <a:pPr lvl="0"/>
            <a:endParaRPr lang="fr-FR"/>
          </a:p>
        </p:txBody>
      </p:sp>
      <p:pic>
        <p:nvPicPr>
          <p:cNvPr id="8" name="Image 9">
            <a:extLst>
              <a:ext uri="{FF2B5EF4-FFF2-40B4-BE49-F238E27FC236}">
                <a16:creationId xmlns:a16="http://schemas.microsoft.com/office/drawing/2014/main" id="{62E6EA81-BB01-404B-AA89-626E4F920E8D}"/>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58979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reSection_Rouge_seule">
    <p:bg>
      <p:bgPr>
        <a:solidFill>
          <a:srgbClr val="FFFFFF"/>
        </a:solidFill>
        <a:effectLst/>
      </p:bgPr>
    </p:bg>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858BA35F-DC7B-4293-9F68-2386FAE38D60}"/>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EE4D5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6D315021-E663-47A7-B7EF-23867FE764B2}"/>
              </a:ext>
            </a:extLst>
          </p:cNvPr>
          <p:cNvSpPr txBox="1">
            <a:spLocks noGrp="1"/>
          </p:cNvSpPr>
          <p:nvPr>
            <p:ph type="title"/>
          </p:nvPr>
        </p:nvSpPr>
        <p:spPr>
          <a:xfrm>
            <a:off x="2994147" y="2723458"/>
            <a:ext cx="6238750" cy="515529"/>
          </a:xfrm>
        </p:spPr>
        <p:txBody>
          <a:bodyPr anchor="b">
            <a:noAutofit/>
          </a:bodyPr>
          <a:lstStyle>
            <a:lvl1pPr>
              <a:defRPr/>
            </a:lvl1pPr>
          </a:lstStyle>
          <a:p>
            <a:pPr lvl="0"/>
            <a:r>
              <a:rPr lang="fr-FR"/>
              <a:t>Titre de la section</a:t>
            </a:r>
          </a:p>
        </p:txBody>
      </p:sp>
      <p:sp>
        <p:nvSpPr>
          <p:cNvPr id="4" name="Holder 5">
            <a:extLst>
              <a:ext uri="{FF2B5EF4-FFF2-40B4-BE49-F238E27FC236}">
                <a16:creationId xmlns:a16="http://schemas.microsoft.com/office/drawing/2014/main" id="{D90E5643-EB03-4C25-9DBC-BA7218D6BDEE}"/>
              </a:ext>
            </a:extLst>
          </p:cNvPr>
          <p:cNvSpPr txBox="1">
            <a:spLocks noGrp="1"/>
          </p:cNvSpPr>
          <p:nvPr>
            <p:ph type="sldNum" sz="quarter" idx="8"/>
          </p:nvPr>
        </p:nvSpPr>
        <p:spPr/>
        <p:txBody>
          <a:bodyPr/>
          <a:lstStyle>
            <a:lvl1pPr>
              <a:defRPr>
                <a:solidFill>
                  <a:srgbClr val="F0505F"/>
                </a:solidFill>
              </a:defRPr>
            </a:lvl1pPr>
          </a:lstStyle>
          <a:p>
            <a:pPr lvl="0"/>
            <a:fld id="{69858E64-1CAD-4DB5-95E6-75C015842B15}" type="slidenum">
              <a:t>‹N°›</a:t>
            </a:fld>
            <a:endParaRPr lang="fr-FR"/>
          </a:p>
        </p:txBody>
      </p:sp>
      <p:sp>
        <p:nvSpPr>
          <p:cNvPr id="5" name="object 5">
            <a:extLst>
              <a:ext uri="{FF2B5EF4-FFF2-40B4-BE49-F238E27FC236}">
                <a16:creationId xmlns:a16="http://schemas.microsoft.com/office/drawing/2014/main" id="{961364CF-0499-425C-8D13-94AD3E8AE14A}"/>
              </a:ext>
            </a:extLst>
          </p:cNvPr>
          <p:cNvSpPr/>
          <p:nvPr/>
        </p:nvSpPr>
        <p:spPr>
          <a:xfrm>
            <a:off x="3293220" y="3681008"/>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18F52D21-7AFF-4030-8964-F25C19764F49}"/>
              </a:ext>
            </a:extLst>
          </p:cNvPr>
          <p:cNvSpPr txBox="1">
            <a:spLocks noGrp="1"/>
          </p:cNvSpPr>
          <p:nvPr>
            <p:ph type="body" idx="4294967295"/>
          </p:nvPr>
        </p:nvSpPr>
        <p:spPr>
          <a:xfrm>
            <a:off x="3635380" y="3701482"/>
            <a:ext cx="5597527" cy="1231102"/>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7" name="Image 9">
            <a:extLst>
              <a:ext uri="{FF2B5EF4-FFF2-40B4-BE49-F238E27FC236}">
                <a16:creationId xmlns:a16="http://schemas.microsoft.com/office/drawing/2014/main" id="{BCAFC01E-2A08-43CD-B997-256C8B420E19}"/>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Tree>
    <p:extLst>
      <p:ext uri="{BB962C8B-B14F-4D97-AF65-F5344CB8AC3E}">
        <p14:creationId xmlns:p14="http://schemas.microsoft.com/office/powerpoint/2010/main" val="76225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Section_Bleue">
    <p:bg>
      <p:bgPr>
        <a:solidFill>
          <a:srgbClr val="FFFFFF"/>
        </a:solidFill>
        <a:effectLst/>
      </p:bgPr>
    </p:bg>
    <p:spTree>
      <p:nvGrpSpPr>
        <p:cNvPr id="1" name=""/>
        <p:cNvGrpSpPr/>
        <p:nvPr/>
      </p:nvGrpSpPr>
      <p:grpSpPr>
        <a:xfrm>
          <a:off x="0" y="0"/>
          <a:ext cx="0" cy="0"/>
          <a:chOff x="0" y="0"/>
          <a:chExt cx="0" cy="0"/>
        </a:xfrm>
      </p:grpSpPr>
      <p:sp>
        <p:nvSpPr>
          <p:cNvPr id="2" name="bg object 16">
            <a:extLst>
              <a:ext uri="{FF2B5EF4-FFF2-40B4-BE49-F238E27FC236}">
                <a16:creationId xmlns:a16="http://schemas.microsoft.com/office/drawing/2014/main" id="{41D01C0C-EACA-4B03-81F4-88563261EC49}"/>
              </a:ext>
            </a:extLst>
          </p:cNvPr>
          <p:cNvSpPr/>
          <p:nvPr/>
        </p:nvSpPr>
        <p:spPr>
          <a:xfrm>
            <a:off x="243001" y="283500"/>
            <a:ext cx="10206359" cy="6993258"/>
          </a:xfrm>
          <a:custGeom>
            <a:avLst/>
            <a:gdLst>
              <a:gd name="f0" fmla="val w"/>
              <a:gd name="f1" fmla="val h"/>
              <a:gd name="f2" fmla="val 0"/>
              <a:gd name="f3" fmla="val 10206355"/>
              <a:gd name="f4" fmla="val 6993255"/>
              <a:gd name="f5" fmla="val 10205999"/>
              <a:gd name="f6" fmla="val 6993001"/>
              <a:gd name="f7" fmla="*/ f0 1 10206355"/>
              <a:gd name="f8" fmla="*/ f1 1 6993255"/>
              <a:gd name="f9" fmla="val f2"/>
              <a:gd name="f10" fmla="val f3"/>
              <a:gd name="f11" fmla="val f4"/>
              <a:gd name="f12" fmla="+- f11 0 f9"/>
              <a:gd name="f13" fmla="+- f10 0 f9"/>
              <a:gd name="f14" fmla="*/ f13 1 10206355"/>
              <a:gd name="f15" fmla="*/ f12 1 699325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0206355" h="6993255">
                <a:moveTo>
                  <a:pt x="f5" y="f2"/>
                </a:moveTo>
                <a:lnTo>
                  <a:pt x="f2" y="f2"/>
                </a:lnTo>
                <a:lnTo>
                  <a:pt x="f2" y="f6"/>
                </a:lnTo>
                <a:lnTo>
                  <a:pt x="f5" y="f6"/>
                </a:lnTo>
                <a:lnTo>
                  <a:pt x="f5" y="f2"/>
                </a:lnTo>
                <a:close/>
              </a:path>
            </a:pathLst>
          </a:custGeom>
          <a:solidFill>
            <a:srgbClr val="1E849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3" name="Holder 2">
            <a:extLst>
              <a:ext uri="{FF2B5EF4-FFF2-40B4-BE49-F238E27FC236}">
                <a16:creationId xmlns:a16="http://schemas.microsoft.com/office/drawing/2014/main" id="{48BBB45D-7A0E-48D8-A206-2258D2208B43}"/>
              </a:ext>
            </a:extLst>
          </p:cNvPr>
          <p:cNvSpPr txBox="1">
            <a:spLocks noGrp="1"/>
          </p:cNvSpPr>
          <p:nvPr>
            <p:ph type="title"/>
          </p:nvPr>
        </p:nvSpPr>
        <p:spPr>
          <a:xfrm>
            <a:off x="452445" y="456934"/>
            <a:ext cx="8513996" cy="523219"/>
          </a:xfrm>
        </p:spPr>
        <p:txBody>
          <a:bodyPr>
            <a:normAutofit/>
          </a:bodyPr>
          <a:lstStyle>
            <a:lvl1pPr marL="514350" indent="-514350">
              <a:buSzPct val="100000"/>
              <a:buFont typeface="Calibri"/>
              <a:buAutoNum type="arabicPeriod"/>
              <a:defRPr sz="3400"/>
            </a:lvl1pPr>
          </a:lstStyle>
          <a:p>
            <a:pPr lvl="0"/>
            <a:r>
              <a:rPr lang="fr-FR"/>
              <a:t>Titre de la section sur une ligne</a:t>
            </a:r>
          </a:p>
        </p:txBody>
      </p:sp>
      <p:sp>
        <p:nvSpPr>
          <p:cNvPr id="4" name="Holder 5">
            <a:extLst>
              <a:ext uri="{FF2B5EF4-FFF2-40B4-BE49-F238E27FC236}">
                <a16:creationId xmlns:a16="http://schemas.microsoft.com/office/drawing/2014/main" id="{14E08347-E5A1-4180-8549-9E716D4E7A0D}"/>
              </a:ext>
            </a:extLst>
          </p:cNvPr>
          <p:cNvSpPr txBox="1">
            <a:spLocks noGrp="1"/>
          </p:cNvSpPr>
          <p:nvPr>
            <p:ph type="sldNum" sz="quarter" idx="8"/>
          </p:nvPr>
        </p:nvSpPr>
        <p:spPr/>
        <p:txBody>
          <a:bodyPr/>
          <a:lstStyle>
            <a:lvl1pPr>
              <a:defRPr>
                <a:solidFill>
                  <a:srgbClr val="F0505F"/>
                </a:solidFill>
              </a:defRPr>
            </a:lvl1pPr>
          </a:lstStyle>
          <a:p>
            <a:pPr lvl="0"/>
            <a:fld id="{6F1BF2D7-176A-4C81-AEB9-21BACF57B455}" type="slidenum">
              <a:t>‹N°›</a:t>
            </a:fld>
            <a:endParaRPr lang="fr-FR"/>
          </a:p>
        </p:txBody>
      </p:sp>
      <p:sp>
        <p:nvSpPr>
          <p:cNvPr id="5" name="object 5">
            <a:extLst>
              <a:ext uri="{FF2B5EF4-FFF2-40B4-BE49-F238E27FC236}">
                <a16:creationId xmlns:a16="http://schemas.microsoft.com/office/drawing/2014/main" id="{32F2391C-A20E-4C0C-939B-3FAC6FEB74F7}"/>
              </a:ext>
            </a:extLst>
          </p:cNvPr>
          <p:cNvSpPr/>
          <p:nvPr/>
        </p:nvSpPr>
        <p:spPr>
          <a:xfrm>
            <a:off x="878491" y="1301785"/>
            <a:ext cx="0" cy="1251585"/>
          </a:xfrm>
          <a:custGeom>
            <a:avLst/>
            <a:gdLst>
              <a:gd name="f0" fmla="val w"/>
              <a:gd name="f1" fmla="val h"/>
              <a:gd name="f2" fmla="val 0"/>
              <a:gd name="f3" fmla="val 1251585"/>
              <a:gd name="f4" fmla="val 1251000"/>
              <a:gd name="f5" fmla="*/ f0 1 0"/>
              <a:gd name="f6" fmla="*/ f1 1 1251585"/>
              <a:gd name="f7" fmla="val f2"/>
              <a:gd name="f8" fmla="val f3"/>
              <a:gd name="f9" fmla="+- f8 0 f7"/>
              <a:gd name="f10" fmla="+- f7 0 f7"/>
              <a:gd name="f11" fmla="*/ f10 1 0"/>
              <a:gd name="f12" fmla="*/ f9 1 1251585"/>
              <a:gd name="f13" fmla="*/ 0 1 f11"/>
              <a:gd name="f14" fmla="*/ 1 1 f11"/>
              <a:gd name="f15" fmla="*/ 0 1 f12"/>
              <a:gd name="f16" fmla="*/ 1251585 1 f12"/>
              <a:gd name="f17" fmla="*/ f13 f5 1"/>
              <a:gd name="f18" fmla="*/ f14 f5 1"/>
              <a:gd name="f19" fmla="*/ f16 f6 1"/>
              <a:gd name="f20" fmla="*/ f15 f6 1"/>
            </a:gdLst>
            <a:ahLst/>
            <a:cxnLst>
              <a:cxn ang="3cd4">
                <a:pos x="hc" y="t"/>
              </a:cxn>
              <a:cxn ang="0">
                <a:pos x="r" y="vc"/>
              </a:cxn>
              <a:cxn ang="cd4">
                <a:pos x="hc" y="b"/>
              </a:cxn>
              <a:cxn ang="cd2">
                <a:pos x="l" y="vc"/>
              </a:cxn>
            </a:cxnLst>
            <a:rect l="f17" t="f20" r="f18" b="f19"/>
            <a:pathLst>
              <a:path h="1251585">
                <a:moveTo>
                  <a:pt x="f2" y="f2"/>
                </a:moveTo>
                <a:lnTo>
                  <a:pt x="f2" y="f4"/>
                </a:lnTo>
              </a:path>
            </a:pathLst>
          </a:custGeom>
          <a:noFill/>
          <a:ln w="25402" cap="flat">
            <a:solidFill>
              <a:srgbClr val="FFFFFF"/>
            </a:solid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1E8399"/>
              </a:solidFill>
              <a:uFillTx/>
              <a:latin typeface="Calibri"/>
            </a:endParaRPr>
          </a:p>
        </p:txBody>
      </p:sp>
      <p:sp>
        <p:nvSpPr>
          <p:cNvPr id="6" name="Espace réservé du texte 7">
            <a:extLst>
              <a:ext uri="{FF2B5EF4-FFF2-40B4-BE49-F238E27FC236}">
                <a16:creationId xmlns:a16="http://schemas.microsoft.com/office/drawing/2014/main" id="{6030AA25-E0F6-410E-A070-8BEEE0683815}"/>
              </a:ext>
            </a:extLst>
          </p:cNvPr>
          <p:cNvSpPr txBox="1">
            <a:spLocks noGrp="1"/>
          </p:cNvSpPr>
          <p:nvPr>
            <p:ph type="body" idx="4294967295"/>
          </p:nvPr>
        </p:nvSpPr>
        <p:spPr>
          <a:xfrm>
            <a:off x="1220650" y="1766163"/>
            <a:ext cx="8473763" cy="763981"/>
          </a:xfrm>
        </p:spPr>
        <p:txBody>
          <a:bodyPr>
            <a:normAutofit/>
          </a:bodyPr>
          <a:lstStyle>
            <a:lvl1pPr>
              <a:defRPr sz="1600">
                <a:solidFill>
                  <a:srgbClr val="EEECE1"/>
                </a:solidFill>
                <a:latin typeface="Arial" pitchFamily="34"/>
                <a:cs typeface="Arial" pitchFamily="34"/>
              </a:defRPr>
            </a:lvl1pPr>
            <a:lvl2pPr marL="0" marR="0" lvl="0" indent="0" fontAlgn="auto">
              <a:lnSpc>
                <a:spcPct val="100000"/>
              </a:lnSpc>
              <a:spcBef>
                <a:spcPts val="0"/>
              </a:spcBef>
              <a:spcAft>
                <a:spcPts val="0"/>
              </a:spcAft>
              <a:buNone/>
              <a:tabLst/>
              <a:defRPr lang="fr-FR" sz="1600" b="0" i="0" u="none" strike="noStrike" kern="0" cap="none" spc="0" baseline="0">
                <a:solidFill>
                  <a:srgbClr val="EEECE1"/>
                </a:solidFill>
                <a:uFillTx/>
                <a:latin typeface="Arial" pitchFamily="34"/>
                <a:cs typeface="Arial" pitchFamily="34"/>
              </a:defRPr>
            </a:lvl2pPr>
          </a:lstStyle>
          <a:p>
            <a:pPr lvl="0"/>
            <a:r>
              <a:rPr lang="fr-FR"/>
              <a:t>Qui cum venisset ob haec festinatis itineribus Antiochiam, praes-  trictis palatii ianuis, contempto Caesare, quem videri decuerat, ad  praetorium cum pompa sollemni perrexit morbosque diu causatus nec.</a:t>
            </a:r>
          </a:p>
          <a:p>
            <a:pPr lvl="0"/>
            <a:endParaRPr lang="fr-FR"/>
          </a:p>
        </p:txBody>
      </p:sp>
      <p:pic>
        <p:nvPicPr>
          <p:cNvPr id="7" name="Image 9">
            <a:extLst>
              <a:ext uri="{FF2B5EF4-FFF2-40B4-BE49-F238E27FC236}">
                <a16:creationId xmlns:a16="http://schemas.microsoft.com/office/drawing/2014/main" id="{236C5AD8-B787-4C0A-A313-D461DCBAF7FF}"/>
              </a:ext>
            </a:extLst>
          </p:cNvPr>
          <p:cNvPicPr>
            <a:picLocks noChangeAspect="1"/>
          </p:cNvPicPr>
          <p:nvPr/>
        </p:nvPicPr>
        <p:blipFill>
          <a:blip r:embed="rId2"/>
          <a:stretch>
            <a:fillRect/>
          </a:stretch>
        </p:blipFill>
        <p:spPr>
          <a:xfrm>
            <a:off x="9205100" y="441161"/>
            <a:ext cx="1098889" cy="462375"/>
          </a:xfrm>
          <a:prstGeom prst="rect">
            <a:avLst/>
          </a:prstGeom>
          <a:noFill/>
          <a:ln cap="flat">
            <a:noFill/>
          </a:ln>
        </p:spPr>
      </p:pic>
      <p:sp>
        <p:nvSpPr>
          <p:cNvPr id="8" name="Espace réservé du texte 12">
            <a:extLst>
              <a:ext uri="{FF2B5EF4-FFF2-40B4-BE49-F238E27FC236}">
                <a16:creationId xmlns:a16="http://schemas.microsoft.com/office/drawing/2014/main" id="{D2FAFA63-D96B-4137-B8B2-3B64B6436CD3}"/>
              </a:ext>
            </a:extLst>
          </p:cNvPr>
          <p:cNvSpPr txBox="1">
            <a:spLocks noGrp="1"/>
          </p:cNvSpPr>
          <p:nvPr>
            <p:ph type="body" idx="4294967295"/>
          </p:nvPr>
        </p:nvSpPr>
        <p:spPr>
          <a:xfrm>
            <a:off x="878491" y="3153783"/>
            <a:ext cx="8820000" cy="3960001"/>
          </a:xfrm>
        </p:spPr>
        <p:txBody>
          <a:bodyPr>
            <a:normAutofit/>
          </a:bodyPr>
          <a:lstStyle>
            <a:lvl1pPr marL="285750" indent="-285750">
              <a:buSzPct val="100000"/>
              <a:buFont typeface="Wingdings" pitchFamily="2"/>
              <a:buChar char="Ø"/>
              <a:defRPr>
                <a:solidFill>
                  <a:srgbClr val="EEECE1"/>
                </a:solidFill>
                <a:latin typeface="Arial" pitchFamily="34"/>
                <a:cs typeface="Arial" pitchFamily="34"/>
              </a:defRPr>
            </a:lvl1pPr>
            <a:lvl2pPr marL="742950" marR="0" lvl="1" indent="-285750" fontAlgn="auto">
              <a:lnSpc>
                <a:spcPct val="100000"/>
              </a:lnSpc>
              <a:spcBef>
                <a:spcPts val="0"/>
              </a:spcBef>
              <a:spcAft>
                <a:spcPts val="0"/>
              </a:spcAft>
              <a:buSzPct val="100000"/>
              <a:buFont typeface="Arial" pitchFamily="34"/>
              <a:tabLst/>
              <a:defRPr lang="fr-FR" sz="1800" b="0" i="0" u="none" strike="noStrike" kern="0" cap="none" spc="0" baseline="0">
                <a:solidFill>
                  <a:srgbClr val="EEECE1"/>
                </a:solidFill>
                <a:uFillTx/>
                <a:latin typeface="Arial" pitchFamily="34"/>
                <a:cs typeface="Arial" pitchFamily="34"/>
              </a:defRPr>
            </a:lvl2pPr>
            <a:lvl3pPr marL="1200150" marR="0" lvl="2" indent="-285750" fontAlgn="auto">
              <a:lnSpc>
                <a:spcPct val="100000"/>
              </a:lnSpc>
              <a:spcBef>
                <a:spcPts val="0"/>
              </a:spcBef>
              <a:spcAft>
                <a:spcPts val="0"/>
              </a:spcAft>
              <a:buSzPct val="100000"/>
              <a:buFont typeface="Courier New" pitchFamily="49"/>
              <a:buChar char="o"/>
              <a:tabLst/>
              <a:defRPr lang="fr-FR" sz="1800" b="0" i="0" u="none" strike="noStrike" kern="0" cap="none" spc="0" baseline="0">
                <a:solidFill>
                  <a:srgbClr val="EEECE1"/>
                </a:solidFill>
                <a:uFillTx/>
                <a:latin typeface="Arial" pitchFamily="34"/>
                <a:cs typeface="Arial" pitchFamily="34"/>
              </a:defRPr>
            </a:lvl3pPr>
          </a:lstStyle>
          <a:p>
            <a:pPr lvl="0"/>
            <a:r>
              <a:rPr lang="fr-FR"/>
              <a:t>Cliquez pour modifier les styles du texte du masque</a:t>
            </a:r>
          </a:p>
          <a:p>
            <a:pPr lvl="1"/>
            <a:r>
              <a:rPr lang="fr-FR"/>
              <a:t>Deuxième niveau</a:t>
            </a:r>
          </a:p>
          <a:p>
            <a:pPr lvl="2"/>
            <a:r>
              <a:rPr lang="fr-FR"/>
              <a:t>Troisième niveau</a:t>
            </a:r>
          </a:p>
        </p:txBody>
      </p:sp>
      <p:sp>
        <p:nvSpPr>
          <p:cNvPr id="9" name="Espace réservé du texte 3">
            <a:extLst>
              <a:ext uri="{FF2B5EF4-FFF2-40B4-BE49-F238E27FC236}">
                <a16:creationId xmlns:a16="http://schemas.microsoft.com/office/drawing/2014/main" id="{AB3309B1-D05F-4446-B9C6-B3BFF4444911}"/>
              </a:ext>
            </a:extLst>
          </p:cNvPr>
          <p:cNvSpPr txBox="1">
            <a:spLocks noGrp="1"/>
          </p:cNvSpPr>
          <p:nvPr>
            <p:ph type="body" idx="4294967295"/>
          </p:nvPr>
        </p:nvSpPr>
        <p:spPr>
          <a:xfrm>
            <a:off x="1220650" y="1229008"/>
            <a:ext cx="8473763" cy="369335"/>
          </a:xfrm>
        </p:spPr>
        <p:txBody>
          <a:bodyPr>
            <a:normAutofit/>
          </a:bodyPr>
          <a:lstStyle>
            <a:lvl1pPr>
              <a:defRPr sz="2400">
                <a:solidFill>
                  <a:srgbClr val="EEECE1"/>
                </a:solidFill>
                <a:latin typeface="Georgia" pitchFamily="18"/>
              </a:defRPr>
            </a:lvl1pPr>
          </a:lstStyle>
          <a:p>
            <a:pPr lvl="0"/>
            <a:r>
              <a:rPr lang="fr-FR"/>
              <a:t>Titre d’une sous-section</a:t>
            </a:r>
          </a:p>
        </p:txBody>
      </p:sp>
    </p:spTree>
    <p:extLst>
      <p:ext uri="{BB962C8B-B14F-4D97-AF65-F5344CB8AC3E}">
        <p14:creationId xmlns:p14="http://schemas.microsoft.com/office/powerpoint/2010/main" val="2337309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older 2">
            <a:extLst>
              <a:ext uri="{FF2B5EF4-FFF2-40B4-BE49-F238E27FC236}">
                <a16:creationId xmlns:a16="http://schemas.microsoft.com/office/drawing/2014/main" id="{A5C4CBE4-F5FF-4312-AA6C-3077A845A7FE}"/>
              </a:ext>
            </a:extLst>
          </p:cNvPr>
          <p:cNvSpPr txBox="1">
            <a:spLocks noGrp="1"/>
          </p:cNvSpPr>
          <p:nvPr>
            <p:ph type="title"/>
          </p:nvPr>
        </p:nvSpPr>
        <p:spPr>
          <a:xfrm>
            <a:off x="3636733" y="2591565"/>
            <a:ext cx="3419929" cy="539111"/>
          </a:xfrm>
          <a:prstGeom prst="rect">
            <a:avLst/>
          </a:prstGeom>
          <a:noFill/>
          <a:ln>
            <a:noFill/>
          </a:ln>
        </p:spPr>
        <p:txBody>
          <a:bodyPr vert="horz" wrap="square" lIns="0" tIns="0" rIns="0" bIns="0" anchor="t" anchorCtr="0" compatLnSpc="1">
            <a:spAutoFit/>
          </a:bodyPr>
          <a:lstStyle/>
          <a:p>
            <a:pPr lvl="0"/>
            <a:endParaRPr lang="fr-FR"/>
          </a:p>
        </p:txBody>
      </p:sp>
      <p:sp>
        <p:nvSpPr>
          <p:cNvPr id="3" name="Holder 3">
            <a:extLst>
              <a:ext uri="{FF2B5EF4-FFF2-40B4-BE49-F238E27FC236}">
                <a16:creationId xmlns:a16="http://schemas.microsoft.com/office/drawing/2014/main" id="{56BBB864-6AF9-46C3-8B17-D350F7DD96F8}"/>
              </a:ext>
            </a:extLst>
          </p:cNvPr>
          <p:cNvSpPr txBox="1">
            <a:spLocks noGrp="1"/>
          </p:cNvSpPr>
          <p:nvPr>
            <p:ph type="body" idx="1"/>
          </p:nvPr>
        </p:nvSpPr>
        <p:spPr>
          <a:xfrm>
            <a:off x="1391296" y="3437622"/>
            <a:ext cx="7910803" cy="3021963"/>
          </a:xfrm>
          <a:prstGeom prst="rect">
            <a:avLst/>
          </a:prstGeom>
          <a:noFill/>
          <a:ln>
            <a:noFill/>
          </a:ln>
        </p:spPr>
        <p:txBody>
          <a:bodyPr vert="horz" wrap="square" lIns="0" tIns="0" rIns="0" bIns="0" anchor="t" anchorCtr="0" compatLnSpc="1">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Holder 4">
            <a:extLst>
              <a:ext uri="{FF2B5EF4-FFF2-40B4-BE49-F238E27FC236}">
                <a16:creationId xmlns:a16="http://schemas.microsoft.com/office/drawing/2014/main" id="{DE710CCE-4A09-48B3-80EA-EB2F2C8A7F43}"/>
              </a:ext>
            </a:extLst>
          </p:cNvPr>
          <p:cNvSpPr txBox="1">
            <a:spLocks noGrp="1"/>
          </p:cNvSpPr>
          <p:nvPr>
            <p:ph type="ftr" sz="quarter" idx="3"/>
          </p:nvPr>
        </p:nvSpPr>
        <p:spPr>
          <a:xfrm>
            <a:off x="3635754" y="7033445"/>
            <a:ext cx="3421885" cy="378140"/>
          </a:xfrm>
          <a:prstGeom prst="rect">
            <a:avLst/>
          </a:prstGeom>
          <a:noFill/>
          <a:ln>
            <a:noFill/>
          </a:ln>
        </p:spPr>
        <p:txBody>
          <a:bodyPr vert="horz" wrap="square" lIns="0" tIns="0" rIns="0" bIns="0" anchor="t" anchorCtr="1" compatLnSpc="1">
            <a:spAutoFit/>
          </a:bodyPr>
          <a:lstStyle>
            <a:lvl1pPr marL="0" marR="0" lvl="0" indent="0" algn="ctr" defTabSz="914400" rtl="0" fontAlgn="auto" hangingPunct="1">
              <a:lnSpc>
                <a:spcPct val="100000"/>
              </a:lnSpc>
              <a:spcBef>
                <a:spcPts val="0"/>
              </a:spcBef>
              <a:spcAft>
                <a:spcPts val="0"/>
              </a:spcAft>
              <a:buNone/>
              <a:tabLst/>
              <a:defRPr lang="fr-FR" sz="1800" b="0" i="0" u="none" strike="noStrike" kern="1200" cap="none" spc="0" baseline="0">
                <a:solidFill>
                  <a:srgbClr val="8BADBA"/>
                </a:solidFill>
                <a:uFillTx/>
                <a:latin typeface="Calibri"/>
              </a:defRPr>
            </a:lvl1pPr>
          </a:lstStyle>
          <a:p>
            <a:pPr lvl="0"/>
            <a:r>
              <a:rPr lang="fr-FR"/>
              <a:t>www.dtmv.com</a:t>
            </a:r>
          </a:p>
        </p:txBody>
      </p:sp>
      <p:sp>
        <p:nvSpPr>
          <p:cNvPr id="5" name="Holder 5">
            <a:extLst>
              <a:ext uri="{FF2B5EF4-FFF2-40B4-BE49-F238E27FC236}">
                <a16:creationId xmlns:a16="http://schemas.microsoft.com/office/drawing/2014/main" id="{062B948A-A13E-4CE0-B044-56CA67D6B56A}"/>
              </a:ext>
            </a:extLst>
          </p:cNvPr>
          <p:cNvSpPr txBox="1">
            <a:spLocks noGrp="1"/>
          </p:cNvSpPr>
          <p:nvPr>
            <p:ph type="dt" sz="half" idx="2"/>
          </p:nvPr>
        </p:nvSpPr>
        <p:spPr>
          <a:xfrm>
            <a:off x="534667" y="7033445"/>
            <a:ext cx="2459479" cy="378140"/>
          </a:xfrm>
          <a:prstGeom prst="rect">
            <a:avLst/>
          </a:prstGeom>
          <a:noFill/>
          <a:ln>
            <a:noFill/>
          </a:ln>
        </p:spPr>
        <p:txBody>
          <a:bodyPr vert="horz" wrap="square" lIns="0" tIns="0" rIns="0" bIns="0" anchor="t" anchorCtr="0" compatLnSpc="1">
            <a:spAutoFit/>
          </a:bodyPr>
          <a:lstStyle>
            <a:lvl1pPr marL="0" marR="0" lvl="0" indent="0" algn="l" defTabSz="914400" rtl="0" fontAlgn="auto" hangingPunct="1">
              <a:lnSpc>
                <a:spcPct val="100000"/>
              </a:lnSpc>
              <a:spcBef>
                <a:spcPts val="0"/>
              </a:spcBef>
              <a:spcAft>
                <a:spcPts val="0"/>
              </a:spcAft>
              <a:buNone/>
              <a:tabLst/>
              <a:defRPr lang="fr-FR" sz="1800" b="0" i="0" u="none" strike="noStrike" kern="1200" cap="none" spc="0" baseline="0">
                <a:solidFill>
                  <a:srgbClr val="8BADBA"/>
                </a:solidFill>
                <a:uFillTx/>
                <a:latin typeface="Calibri"/>
              </a:defRPr>
            </a:lvl1pPr>
          </a:lstStyle>
          <a:p>
            <a:pPr lvl="0"/>
            <a:fld id="{D436328C-D832-432E-A7EC-5A84E2291045}" type="datetime1">
              <a:rPr lang="fr-FR"/>
              <a:pPr lvl="0"/>
              <a:t>15/03/2022</a:t>
            </a:fld>
            <a:endParaRPr lang="en-US"/>
          </a:p>
        </p:txBody>
      </p:sp>
      <p:sp>
        <p:nvSpPr>
          <p:cNvPr id="6" name="Holder 6">
            <a:extLst>
              <a:ext uri="{FF2B5EF4-FFF2-40B4-BE49-F238E27FC236}">
                <a16:creationId xmlns:a16="http://schemas.microsoft.com/office/drawing/2014/main" id="{E682BD99-F0DC-4CB2-A555-DBE44CE1E9CF}"/>
              </a:ext>
            </a:extLst>
          </p:cNvPr>
          <p:cNvSpPr txBox="1">
            <a:spLocks noGrp="1"/>
          </p:cNvSpPr>
          <p:nvPr>
            <p:ph type="sldNum" sz="quarter" idx="4"/>
          </p:nvPr>
        </p:nvSpPr>
        <p:spPr>
          <a:xfrm>
            <a:off x="10120542" y="7324078"/>
            <a:ext cx="366884" cy="166713"/>
          </a:xfrm>
          <a:prstGeom prst="rect">
            <a:avLst/>
          </a:prstGeom>
          <a:noFill/>
          <a:ln>
            <a:noFill/>
          </a:ln>
        </p:spPr>
        <p:txBody>
          <a:bodyPr vert="horz" wrap="square" lIns="0" tIns="0" rIns="0" bIns="0" anchor="t" anchorCtr="0" compatLnSpc="1">
            <a:spAutoFit/>
          </a:bodyPr>
          <a:lstStyle>
            <a:lvl1pPr marL="38103" marR="0" lvl="0" indent="0" algn="l" defTabSz="914400" rtl="0" fontAlgn="auto" hangingPunct="1">
              <a:lnSpc>
                <a:spcPts val="1265"/>
              </a:lnSpc>
              <a:spcBef>
                <a:spcPts val="0"/>
              </a:spcBef>
              <a:spcAft>
                <a:spcPts val="0"/>
              </a:spcAft>
              <a:buNone/>
              <a:tabLst/>
              <a:defRPr lang="fr-FR" sz="1200" b="0" i="0" u="none" strike="noStrike" kern="1200" cap="none" spc="0" baseline="0">
                <a:solidFill>
                  <a:srgbClr val="EE4D56"/>
                </a:solidFill>
                <a:uFillTx/>
                <a:latin typeface="Arial"/>
                <a:cs typeface="Arial"/>
              </a:defRPr>
            </a:lvl1pPr>
          </a:lstStyle>
          <a:p>
            <a:pPr lvl="0"/>
            <a:fld id="{96CEFE84-36D9-4209-A16F-555681A6F087}"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marL="0" marR="0" lvl="0" indent="0" defTabSz="914400" rtl="0" fontAlgn="auto" hangingPunct="1">
        <a:lnSpc>
          <a:spcPct val="100000"/>
        </a:lnSpc>
        <a:spcBef>
          <a:spcPts val="0"/>
        </a:spcBef>
        <a:spcAft>
          <a:spcPts val="0"/>
        </a:spcAft>
        <a:buNone/>
        <a:tabLst/>
        <a:defRPr lang="fr-FR" sz="3350" b="0" i="0" u="none" strike="noStrike" kern="0" cap="none" spc="0" baseline="0">
          <a:solidFill>
            <a:srgbClr val="FFFFFF"/>
          </a:solidFill>
          <a:uFillTx/>
          <a:latin typeface="Georgia"/>
          <a:cs typeface="Georgia"/>
        </a:defRPr>
      </a:lvl1pPr>
    </p:titleStyle>
    <p:bodyStyle>
      <a:lvl1pPr marL="0" marR="0" lvl="0" indent="0" defTabSz="914400" rtl="0" fontAlgn="auto" hangingPunct="1">
        <a:lnSpc>
          <a:spcPct val="100000"/>
        </a:lnSpc>
        <a:spcBef>
          <a:spcPts val="0"/>
        </a:spcBef>
        <a:spcAft>
          <a:spcPts val="0"/>
        </a:spcAft>
        <a:buNone/>
        <a:tabLst/>
        <a:defRPr lang="fr-FR" sz="1800" b="0" i="0" u="none" strike="noStrike" kern="0" cap="none" spc="0" baseline="0">
          <a:solidFill>
            <a:srgbClr val="1E8399"/>
          </a:solidFill>
          <a:uFillTx/>
          <a:latin typeface="Calibri"/>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4D7226-66B2-4D93-AE5C-EB7F0AB7FC6E}"/>
              </a:ext>
            </a:extLst>
          </p:cNvPr>
          <p:cNvSpPr txBox="1">
            <a:spLocks noGrp="1"/>
          </p:cNvSpPr>
          <p:nvPr>
            <p:ph type="title"/>
          </p:nvPr>
        </p:nvSpPr>
        <p:spPr>
          <a:xfrm>
            <a:off x="936579" y="5199018"/>
            <a:ext cx="8820231" cy="1477328"/>
          </a:xfrm>
        </p:spPr>
        <p:txBody>
          <a:bodyPr/>
          <a:lstStyle/>
          <a:p>
            <a:r>
              <a:rPr lang="fr-FR" sz="3200" dirty="0"/>
              <a:t>« </a:t>
            </a:r>
            <a:r>
              <a:rPr lang="fr-FR" sz="3200" i="1" dirty="0"/>
              <a:t>La protection du secret des affaires et les mesures raisonnables pour le protéger </a:t>
            </a:r>
            <a:r>
              <a:rPr lang="fr-FR" sz="3200" dirty="0"/>
              <a:t>»</a:t>
            </a:r>
          </a:p>
        </p:txBody>
      </p:sp>
      <p:sp>
        <p:nvSpPr>
          <p:cNvPr id="3" name="Espace réservé de la date 2">
            <a:extLst>
              <a:ext uri="{FF2B5EF4-FFF2-40B4-BE49-F238E27FC236}">
                <a16:creationId xmlns:a16="http://schemas.microsoft.com/office/drawing/2014/main" id="{9B8DFC72-A449-4C72-91EB-07AEF754A356}"/>
              </a:ext>
            </a:extLst>
          </p:cNvPr>
          <p:cNvSpPr txBox="1"/>
          <p:nvPr/>
        </p:nvSpPr>
        <p:spPr>
          <a:xfrm>
            <a:off x="3812886" y="6362452"/>
            <a:ext cx="3067615" cy="492443"/>
          </a:xfrm>
          <a:prstGeom prst="rect">
            <a:avLst/>
          </a:prstGeom>
          <a:noFill/>
          <a:ln cap="flat">
            <a:noFill/>
          </a:ln>
        </p:spPr>
        <p:txBody>
          <a:bodyPr vert="horz" wrap="square" lIns="0" tIns="0" rIns="0" bIns="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0" i="0" u="none" strike="noStrike" kern="1200" cap="none" spc="0" baseline="0" dirty="0">
                <a:solidFill>
                  <a:srgbClr val="1E8399"/>
                </a:solidFill>
                <a:uFillTx/>
                <a:latin typeface="Arial" pitchFamily="34"/>
                <a:cs typeface="Arial" pitchFamily="34"/>
              </a:rPr>
              <a:t>Présentation du 10 mars 2022</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600" b="0" i="0" u="none" strike="noStrike" kern="1200" cap="none" spc="0" baseline="0" dirty="0">
                <a:solidFill>
                  <a:srgbClr val="1E8399"/>
                </a:solidFill>
                <a:uFillTx/>
                <a:latin typeface="Arial" pitchFamily="34"/>
                <a:cs typeface="Arial" pitchFamily="34"/>
              </a:rPr>
              <a:t>Me Thomas CUCHE</a:t>
            </a:r>
            <a:endParaRPr lang="en-US" sz="1600" b="0" i="0" u="none" strike="noStrike" kern="1200" cap="none" spc="0" baseline="0" dirty="0">
              <a:solidFill>
                <a:srgbClr val="1E8399"/>
              </a:solidFill>
              <a:uFillTx/>
              <a:latin typeface="Arial" pitchFamily="34"/>
              <a:cs typeface="Arial" pitchFamily="34"/>
            </a:endParaRPr>
          </a:p>
        </p:txBody>
      </p:sp>
      <p:sp>
        <p:nvSpPr>
          <p:cNvPr id="4" name="Espace réservé du pied de page 3">
            <a:extLst>
              <a:ext uri="{FF2B5EF4-FFF2-40B4-BE49-F238E27FC236}">
                <a16:creationId xmlns:a16="http://schemas.microsoft.com/office/drawing/2014/main" id="{3864CE48-E945-44F1-927C-58515BD7DA1E}"/>
              </a:ext>
            </a:extLst>
          </p:cNvPr>
          <p:cNvSpPr txBox="1"/>
          <p:nvPr/>
        </p:nvSpPr>
        <p:spPr>
          <a:xfrm>
            <a:off x="3635754" y="7033445"/>
            <a:ext cx="3421885" cy="184663"/>
          </a:xfrm>
          <a:prstGeom prst="rect">
            <a:avLst/>
          </a:prstGeom>
          <a:noFill/>
          <a:ln cap="flat">
            <a:noFill/>
          </a:ln>
        </p:spPr>
        <p:txBody>
          <a:bodyPr vert="horz" wrap="square" lIns="0" tIns="0" rIns="0" bIns="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1200" b="0" i="0" u="none" strike="noStrike" kern="1200" cap="none" spc="0" baseline="0">
                <a:solidFill>
                  <a:srgbClr val="1E8399"/>
                </a:solidFill>
                <a:uFillTx/>
                <a:latin typeface="Arial" pitchFamily="34"/>
                <a:cs typeface="Arial" pitchFamily="34"/>
              </a:rPr>
              <a:t>www.dtmv.com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95393" y="3164382"/>
            <a:ext cx="8702609" cy="5819131"/>
          </a:xfrm>
        </p:spPr>
        <p:txBody>
          <a:bodyPr/>
          <a:lstStyle/>
          <a:p>
            <a:pPr algn="just"/>
            <a:r>
              <a:rPr lang="fr-FR" sz="1800" dirty="0">
                <a:solidFill>
                  <a:schemeClr val="tx1"/>
                </a:solidFill>
                <a:effectLst/>
                <a:latin typeface="Georgia" panose="02040502050405020303" pitchFamily="18" charset="0"/>
                <a:ea typeface="Calibri" panose="020F0502020204030204" pitchFamily="34" charset="0"/>
              </a:rPr>
              <a:t>La Directive (UE) 2016/943 a été transposée en droit français par une loi n°2018-670 du 30 juillet 2018 publiée au Journal Officiel le 31 juillet 2018.</a:t>
            </a:r>
          </a:p>
          <a:p>
            <a:endParaRPr lang="fr-FR" sz="1800" dirty="0">
              <a:solidFill>
                <a:schemeClr val="tx1"/>
              </a:solidFill>
              <a:effectLst/>
              <a:latin typeface="Georgia" panose="02040502050405020303" pitchFamily="18" charset="0"/>
              <a:ea typeface="Calibri" panose="020F0502020204030204" pitchFamily="34" charset="0"/>
            </a:endParaRPr>
          </a:p>
          <a:p>
            <a:pPr marL="285750" indent="-285750" algn="just">
              <a:buFont typeface="Arial" panose="020B0604020202020204" pitchFamily="34" charset="0"/>
              <a:buChar char="•"/>
            </a:pPr>
            <a:r>
              <a:rPr lang="fr-FR" sz="1800" dirty="0">
                <a:solidFill>
                  <a:schemeClr val="tx1"/>
                </a:solidFill>
                <a:effectLst/>
                <a:latin typeface="Georgia" panose="02040502050405020303" pitchFamily="18" charset="0"/>
                <a:ea typeface="Calibri" panose="020F0502020204030204" pitchFamily="34" charset="0"/>
              </a:rPr>
              <a:t>Adoptée le 21 juin 2018 par le Parlementaire, et validée par le conseil constitutionnel le 26 juillet 2018 (</a:t>
            </a:r>
            <a:r>
              <a:rPr lang="fr-FR" sz="1800" i="1" dirty="0">
                <a:solidFill>
                  <a:schemeClr val="tx1"/>
                </a:solidFill>
                <a:effectLst/>
                <a:latin typeface="Georgia" panose="02040502050405020303" pitchFamily="18" charset="0"/>
                <a:ea typeface="Calibri" panose="020F0502020204030204" pitchFamily="34" charset="0"/>
              </a:rPr>
              <a:t>Cons. </a:t>
            </a:r>
            <a:r>
              <a:rPr lang="fr-FR" sz="1800" i="1" dirty="0" err="1">
                <a:solidFill>
                  <a:schemeClr val="tx1"/>
                </a:solidFill>
                <a:effectLst/>
                <a:latin typeface="Georgia" panose="02040502050405020303" pitchFamily="18" charset="0"/>
                <a:ea typeface="Calibri" panose="020F0502020204030204" pitchFamily="34" charset="0"/>
              </a:rPr>
              <a:t>Const</a:t>
            </a:r>
            <a:r>
              <a:rPr lang="fr-FR" sz="1800" i="1" dirty="0">
                <a:solidFill>
                  <a:schemeClr val="tx1"/>
                </a:solidFill>
                <a:effectLst/>
                <a:latin typeface="Georgia" panose="02040502050405020303" pitchFamily="18" charset="0"/>
                <a:ea typeface="Calibri" panose="020F0502020204030204" pitchFamily="34" charset="0"/>
              </a:rPr>
              <a:t>., 26 juill.2018</a:t>
            </a:r>
            <a:r>
              <a:rPr lang="fr-FR" sz="1800" dirty="0">
                <a:solidFill>
                  <a:schemeClr val="tx1"/>
                </a:solidFill>
                <a:effectLst/>
                <a:latin typeface="Georgia" panose="02040502050405020303" pitchFamily="18" charset="0"/>
                <a:ea typeface="Calibri" panose="020F0502020204030204" pitchFamily="34" charset="0"/>
              </a:rPr>
              <a:t>), la loi relative à la protection du secret des affaires a pu être promulguée le 30 juillet 2018.</a:t>
            </a:r>
          </a:p>
          <a:p>
            <a:pPr marL="285750" indent="-285750" algn="just">
              <a:buFont typeface="Arial" panose="020B0604020202020204" pitchFamily="34" charset="0"/>
              <a:buChar char="•"/>
            </a:pPr>
            <a:r>
              <a:rPr lang="fr-FR" dirty="0">
                <a:solidFill>
                  <a:schemeClr val="tx1"/>
                </a:solidFill>
                <a:latin typeface="Georgia" panose="02040502050405020303" pitchFamily="18" charset="0"/>
                <a:ea typeface="Calibri" panose="020F0502020204030204" pitchFamily="34" charset="0"/>
              </a:rPr>
              <a:t>C</a:t>
            </a:r>
            <a:r>
              <a:rPr lang="fr-FR" sz="1800" dirty="0">
                <a:solidFill>
                  <a:schemeClr val="tx1"/>
                </a:solidFill>
                <a:effectLst/>
                <a:latin typeface="Georgia" panose="02040502050405020303" pitchFamily="18" charset="0"/>
                <a:ea typeface="Calibri" panose="020F0502020204030204" pitchFamily="34" charset="0"/>
              </a:rPr>
              <a:t>rée un nouveau titre V dans le livre I er du Code de commerce, intitulé « De la protection du secret des affaires »</a:t>
            </a:r>
          </a:p>
          <a:p>
            <a:endParaRPr lang="fr-FR" sz="1800" dirty="0">
              <a:solidFill>
                <a:srgbClr val="EEECE1"/>
              </a:solidFill>
              <a:effectLst/>
              <a:latin typeface="Georgia" panose="02040502050405020303" pitchFamily="18" charset="0"/>
              <a:ea typeface="Calibri" panose="020F0502020204030204" pitchFamily="34" charset="0"/>
            </a:endParaRPr>
          </a:p>
          <a:p>
            <a:endParaRPr lang="fr-FR" sz="1800" dirty="0">
              <a:effectLst/>
              <a:latin typeface="Calibri" panose="020F0502020204030204" pitchFamily="34" charset="0"/>
              <a:ea typeface="Calibri" panose="020F0502020204030204" pitchFamily="34" charset="0"/>
            </a:endParaRPr>
          </a:p>
          <a:p>
            <a:endParaRPr lang="fr-FR" sz="18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fr-FR" dirty="0"/>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488902"/>
            <a:ext cx="8474075" cy="522288"/>
          </a:xfrm>
        </p:spPr>
        <p:txBody>
          <a:bodyPr>
            <a:noAutofit/>
          </a:bodyPr>
          <a:lstStyle/>
          <a:p>
            <a:r>
              <a:rPr lang="fr-FR" sz="2000" dirty="0">
                <a:solidFill>
                  <a:srgbClr val="EE4D56"/>
                </a:solidFill>
                <a:latin typeface="Georgia" panose="02040502050405020303" pitchFamily="18" charset="0"/>
              </a:rPr>
              <a:t>B. La loi n°2018-670 du 30 juillet 2018 relative à la protection du secret des affaires et le décret n°2018-1126 du 11 décembre 2018</a:t>
            </a:r>
          </a:p>
          <a:p>
            <a:endParaRPr lang="fr-FR" dirty="0">
              <a:solidFill>
                <a:srgbClr val="EEECE1"/>
              </a:solidFill>
              <a:latin typeface="Georgia" panose="02040502050405020303" pitchFamily="18" charset="0"/>
            </a:endParaRPr>
          </a:p>
          <a:p>
            <a:pPr marL="514350" indent="-514350">
              <a:buFont typeface="+mj-lt"/>
              <a:buAutoNum type="arabicPeriod"/>
            </a:pPr>
            <a:r>
              <a:rPr lang="fr-FR" dirty="0">
                <a:solidFill>
                  <a:srgbClr val="EE4D56"/>
                </a:solidFill>
                <a:latin typeface="Georgia" panose="02040502050405020303" pitchFamily="18" charset="0"/>
              </a:rPr>
              <a:t>Les textes</a:t>
            </a:r>
          </a:p>
        </p:txBody>
      </p:sp>
    </p:spTree>
    <p:extLst>
      <p:ext uri="{BB962C8B-B14F-4D97-AF65-F5344CB8AC3E}">
        <p14:creationId xmlns:p14="http://schemas.microsoft.com/office/powerpoint/2010/main" val="2297957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995395" y="1294645"/>
            <a:ext cx="8702609" cy="1174236"/>
          </a:xfrm>
        </p:spPr>
        <p:txBody>
          <a:bodyPr>
            <a:noAutofit/>
          </a:bodyPr>
          <a:lstStyle/>
          <a:p>
            <a:pPr marL="0" indent="0">
              <a:buNone/>
            </a:pPr>
            <a:r>
              <a:rPr lang="fr-FR" dirty="0">
                <a:solidFill>
                  <a:srgbClr val="EE4D56"/>
                </a:solidFill>
                <a:latin typeface="Georgia" panose="02040502050405020303" pitchFamily="18" charset="0"/>
              </a:rPr>
              <a:t>B. La loi n°</a:t>
            </a:r>
            <a:r>
              <a:rPr lang="fr-FR" sz="2000" dirty="0">
                <a:solidFill>
                  <a:srgbClr val="EE4D56"/>
                </a:solidFill>
                <a:latin typeface="Georgia" panose="02040502050405020303" pitchFamily="18" charset="0"/>
              </a:rPr>
              <a:t>2018-670</a:t>
            </a:r>
            <a:r>
              <a:rPr lang="fr-FR" dirty="0">
                <a:solidFill>
                  <a:srgbClr val="EE4D56"/>
                </a:solidFill>
                <a:latin typeface="Georgia" panose="02040502050405020303" pitchFamily="18" charset="0"/>
              </a:rPr>
              <a:t> du 30 juillet 2018 relative à la protection du secret des affaires et le décret n°2018-1126 du 11 décembre 2018</a:t>
            </a:r>
          </a:p>
          <a:p>
            <a:pPr marL="0" indent="0">
              <a:buNone/>
            </a:pPr>
            <a:endParaRPr lang="fr-FR" dirty="0">
              <a:solidFill>
                <a:srgbClr val="EE4D56"/>
              </a:solidFill>
              <a:latin typeface="Georgia" panose="02040502050405020303" pitchFamily="18" charset="0"/>
            </a:endParaRPr>
          </a:p>
          <a:p>
            <a:pPr marL="514350" indent="-514350">
              <a:buFont typeface="+mj-lt"/>
              <a:buAutoNum type="arabicPeriod"/>
            </a:pPr>
            <a:r>
              <a:rPr lang="fr-FR" dirty="0">
                <a:solidFill>
                  <a:srgbClr val="EE4D56"/>
                </a:solidFill>
                <a:latin typeface="Georgia" panose="02040502050405020303" pitchFamily="18" charset="0"/>
              </a:rPr>
              <a:t>Les textes</a:t>
            </a:r>
          </a:p>
        </p:txBody>
      </p:sp>
      <p:sp>
        <p:nvSpPr>
          <p:cNvPr id="8" name="Espace réservé du texte 5">
            <a:extLst>
              <a:ext uri="{FF2B5EF4-FFF2-40B4-BE49-F238E27FC236}">
                <a16:creationId xmlns:a16="http://schemas.microsoft.com/office/drawing/2014/main" id="{440C6528-B15E-488F-9DB3-810207F989C8}"/>
              </a:ext>
            </a:extLst>
          </p:cNvPr>
          <p:cNvSpPr>
            <a:spLocks noGrp="1"/>
          </p:cNvSpPr>
          <p:nvPr>
            <p:ph type="body" idx="4294967295"/>
          </p:nvPr>
        </p:nvSpPr>
        <p:spPr>
          <a:xfrm>
            <a:off x="715951" y="2633850"/>
            <a:ext cx="9342449" cy="4634602"/>
          </a:xfrm>
        </p:spPr>
        <p:txBody>
          <a:bodyPr/>
          <a:lstStyle/>
          <a:p>
            <a:pPr algn="just"/>
            <a:r>
              <a:rPr lang="fr-FR" sz="1600" b="1" u="sng" dirty="0">
                <a:solidFill>
                  <a:schemeClr val="tx1"/>
                </a:solidFill>
                <a:effectLst/>
                <a:latin typeface="Georgia" panose="02040502050405020303" pitchFamily="18" charset="0"/>
                <a:ea typeface="Calibri" panose="020F0502020204030204" pitchFamily="34" charset="0"/>
              </a:rPr>
              <a:t>Avant la transposition : </a:t>
            </a:r>
          </a:p>
          <a:p>
            <a:pPr marL="285750" indent="-285750" algn="just">
              <a:buFontTx/>
              <a:buChar char="-"/>
            </a:pPr>
            <a:r>
              <a:rPr lang="fr-FR" sz="1600" dirty="0">
                <a:solidFill>
                  <a:schemeClr val="tx1"/>
                </a:solidFill>
                <a:effectLst>
                  <a:outerShdw blurRad="38100" dist="38100" dir="2700000" algn="tl">
                    <a:srgbClr val="000000">
                      <a:alpha val="43137"/>
                    </a:srgbClr>
                  </a:outerShdw>
                </a:effectLst>
                <a:latin typeface="Georgia" panose="02040502050405020303" pitchFamily="18" charset="0"/>
              </a:rPr>
              <a:t>Régime juridique fragmenté : une dizaine de textes mentionnait le secret des affaires, avec des conditions propres</a:t>
            </a:r>
            <a:r>
              <a:rPr lang="fr-FR" sz="1600" dirty="0">
                <a:solidFill>
                  <a:schemeClr val="tx1"/>
                </a:solidFill>
                <a:effectLst/>
                <a:latin typeface="Georgia" panose="02040502050405020303" pitchFamily="18" charset="0"/>
                <a:ea typeface="Times New Roman" panose="02020603050405020304" pitchFamily="18" charset="0"/>
              </a:rPr>
              <a:t>. 151 références !</a:t>
            </a:r>
          </a:p>
          <a:p>
            <a:pPr marL="971550" lvl="1" indent="-285750" algn="just">
              <a:lnSpc>
                <a:spcPct val="100000"/>
              </a:lnSpc>
              <a:buFontTx/>
              <a:buChar char="-"/>
            </a:pPr>
            <a:r>
              <a:rPr lang="fr-FR" sz="1600" dirty="0">
                <a:effectLst/>
                <a:latin typeface="Georgia" panose="02040502050405020303" pitchFamily="18" charset="0"/>
                <a:ea typeface="Calibri" panose="020F0502020204030204" pitchFamily="34" charset="0"/>
              </a:rPr>
              <a:t>Par exemple : à l’article L. 430‐10 du code de commerce, à l’article L. 612‐24 du code monétaire et financier, article L. 111-2 du Code du cinéma et de l’image animée, article 349 sexies du Code des douanes, article L. 223-1 du Code de l’énergie.</a:t>
            </a:r>
          </a:p>
          <a:p>
            <a:pPr marL="285750" indent="-285750" algn="just">
              <a:buFontTx/>
              <a:buChar char="-"/>
            </a:pPr>
            <a:r>
              <a:rPr lang="fr-FR" sz="1600" dirty="0">
                <a:solidFill>
                  <a:schemeClr val="tx1"/>
                </a:solidFill>
                <a:effectLst>
                  <a:outerShdw blurRad="38100" dist="38100" dir="2700000" algn="tl">
                    <a:srgbClr val="000000">
                      <a:alpha val="43137"/>
                    </a:srgbClr>
                  </a:outerShdw>
                </a:effectLst>
                <a:latin typeface="Georgia" panose="02040502050405020303" pitchFamily="18" charset="0"/>
              </a:rPr>
              <a:t>Plusieurs instruments étaient utilisés pour protéger le secret des affaires</a:t>
            </a:r>
            <a:r>
              <a:rPr lang="fr-FR" sz="1600" u="sng" dirty="0">
                <a:solidFill>
                  <a:schemeClr val="tx1"/>
                </a:solidFill>
                <a:effectLst>
                  <a:outerShdw blurRad="38100" dist="38100" dir="2700000" algn="tl">
                    <a:srgbClr val="000000">
                      <a:alpha val="43137"/>
                    </a:srgbClr>
                  </a:outerShdw>
                </a:effectLst>
                <a:latin typeface="Georgia" panose="02040502050405020303" pitchFamily="18" charset="0"/>
              </a:rPr>
              <a:t> </a:t>
            </a:r>
            <a:r>
              <a:rPr lang="fr-FR" sz="1600" u="sng" dirty="0">
                <a:solidFill>
                  <a:schemeClr val="tx1"/>
                </a:solidFill>
                <a:latin typeface="Georgia" panose="02040502050405020303" pitchFamily="18" charset="0"/>
              </a:rPr>
              <a:t>: </a:t>
            </a:r>
          </a:p>
          <a:p>
            <a:pPr marL="971550" lvl="1" indent="-285750" algn="just">
              <a:lnSpc>
                <a:spcPct val="100000"/>
              </a:lnSpc>
              <a:buFontTx/>
              <a:buChar char="-"/>
            </a:pPr>
            <a:r>
              <a:rPr lang="fr-FR" sz="1600" dirty="0">
                <a:latin typeface="Georgia" panose="02040502050405020303" pitchFamily="18" charset="0"/>
              </a:rPr>
              <a:t>La concurrence déloyale (article 1240 du Code Civil) ;</a:t>
            </a:r>
          </a:p>
          <a:p>
            <a:pPr marL="971550" lvl="1" indent="-285750" algn="just">
              <a:lnSpc>
                <a:spcPct val="100000"/>
              </a:lnSpc>
              <a:buFontTx/>
              <a:buChar char="-"/>
            </a:pPr>
            <a:r>
              <a:rPr lang="fr-FR" sz="1600" dirty="0">
                <a:latin typeface="Georgia" panose="02040502050405020303" pitchFamily="18" charset="0"/>
              </a:rPr>
              <a:t>La responsabilité contractuelle (article 1231-1 du Code civil) ;</a:t>
            </a:r>
          </a:p>
          <a:p>
            <a:pPr marL="971550" lvl="1" indent="-285750" algn="just">
              <a:lnSpc>
                <a:spcPct val="100000"/>
              </a:lnSpc>
              <a:buFontTx/>
              <a:buChar char="-"/>
            </a:pPr>
            <a:r>
              <a:rPr lang="fr-FR" sz="1600" dirty="0">
                <a:latin typeface="Georgia" panose="02040502050405020303" pitchFamily="18" charset="0"/>
              </a:rPr>
              <a:t>L’obligation de confidentialité lors des négociations (article 1112-2 du Code civil) ; </a:t>
            </a:r>
          </a:p>
          <a:p>
            <a:pPr marL="971550" lvl="1" indent="-285750" algn="just">
              <a:lnSpc>
                <a:spcPct val="100000"/>
              </a:lnSpc>
              <a:buFontTx/>
              <a:buChar char="-"/>
            </a:pPr>
            <a:r>
              <a:rPr lang="fr-FR" sz="1600" dirty="0">
                <a:latin typeface="Georgia" panose="02040502050405020303" pitchFamily="18" charset="0"/>
              </a:rPr>
              <a:t>L’obligation de confidentialité découlant du contrat de travail ;</a:t>
            </a:r>
          </a:p>
          <a:p>
            <a:pPr marL="971550" lvl="1" indent="-285750" algn="just">
              <a:lnSpc>
                <a:spcPct val="100000"/>
              </a:lnSpc>
              <a:buFontTx/>
              <a:buChar char="-"/>
            </a:pPr>
            <a:r>
              <a:rPr lang="fr-FR" sz="1600" dirty="0">
                <a:latin typeface="Georgia" panose="02040502050405020303" pitchFamily="18" charset="0"/>
              </a:rPr>
              <a:t>Le droit pénal (infraction d’abus de confiance, de vol et de recel d’informations). </a:t>
            </a:r>
          </a:p>
          <a:p>
            <a:pPr marL="971550" lvl="1" indent="-285750" algn="just">
              <a:lnSpc>
                <a:spcPct val="100000"/>
              </a:lnSpc>
              <a:buFontTx/>
              <a:buChar char="-"/>
            </a:pPr>
            <a:r>
              <a:rPr lang="fr-FR" sz="1600" dirty="0">
                <a:latin typeface="Georgia" panose="02040502050405020303" pitchFamily="18" charset="0"/>
              </a:rPr>
              <a:t>Le secret de fabrique (</a:t>
            </a:r>
            <a:r>
              <a:rPr lang="fr-FR" sz="1600" dirty="0">
                <a:effectLst/>
                <a:latin typeface="Georgia" panose="02040502050405020303" pitchFamily="18" charset="0"/>
              </a:rPr>
              <a:t>article L. 621-1 du Code de la propriété intellectuelle par renvoi aux dispositions de l'article L. 1227-1 du Code du travail).</a:t>
            </a:r>
          </a:p>
          <a:p>
            <a:pPr algn="just"/>
            <a:endParaRPr lang="fr-FR" sz="1600" i="1" u="sng" dirty="0">
              <a:solidFill>
                <a:schemeClr val="tx1"/>
              </a:solidFill>
              <a:latin typeface="Georgia" panose="02040502050405020303" pitchFamily="18" charset="0"/>
            </a:endParaRPr>
          </a:p>
          <a:p>
            <a:pPr algn="just"/>
            <a:r>
              <a:rPr lang="fr-FR" sz="1600" b="1" u="sng" dirty="0">
                <a:solidFill>
                  <a:schemeClr val="tx1"/>
                </a:solidFill>
                <a:effectLst/>
                <a:latin typeface="Georgia" panose="02040502050405020303" pitchFamily="18" charset="0"/>
                <a:ea typeface="Calibri" panose="020F0502020204030204" pitchFamily="34" charset="0"/>
              </a:rPr>
              <a:t>Depuis la transposition </a:t>
            </a:r>
            <a:r>
              <a:rPr lang="fr-FR" sz="1600" dirty="0">
                <a:solidFill>
                  <a:schemeClr val="tx1"/>
                </a:solidFill>
                <a:effectLst/>
                <a:latin typeface="Georgia" panose="02040502050405020303" pitchFamily="18" charset="0"/>
                <a:ea typeface="Calibri" panose="020F0502020204030204" pitchFamily="34" charset="0"/>
              </a:rPr>
              <a:t>: </a:t>
            </a:r>
          </a:p>
          <a:p>
            <a:pPr algn="just"/>
            <a:r>
              <a:rPr lang="fr-FR" sz="1600" dirty="0">
                <a:solidFill>
                  <a:schemeClr val="tx1"/>
                </a:solidFill>
                <a:latin typeface="Georgia" panose="02040502050405020303" pitchFamily="18" charset="0"/>
                <a:ea typeface="Calibri" panose="020F0502020204030204" pitchFamily="34" charset="0"/>
              </a:rPr>
              <a:t>D</a:t>
            </a:r>
            <a:r>
              <a:rPr lang="fr-FR" sz="1600" dirty="0">
                <a:solidFill>
                  <a:schemeClr val="tx1"/>
                </a:solidFill>
                <a:effectLst/>
                <a:latin typeface="Georgia" panose="02040502050405020303" pitchFamily="18" charset="0"/>
                <a:ea typeface="Calibri" panose="020F0502020204030204" pitchFamily="34" charset="0"/>
              </a:rPr>
              <a:t>éfinition générale du secret des affaires. </a:t>
            </a:r>
          </a:p>
        </p:txBody>
      </p:sp>
    </p:spTree>
    <p:extLst>
      <p:ext uri="{BB962C8B-B14F-4D97-AF65-F5344CB8AC3E}">
        <p14:creationId xmlns:p14="http://schemas.microsoft.com/office/powerpoint/2010/main" val="82970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95395" y="2711068"/>
            <a:ext cx="8702609" cy="5262979"/>
          </a:xfrm>
        </p:spPr>
        <p:txBody>
          <a:bodyPr/>
          <a:lstStyle/>
          <a:p>
            <a:pPr marL="0" indent="0" algn="just">
              <a:lnSpc>
                <a:spcPct val="100000"/>
              </a:lnSpc>
              <a:buNone/>
            </a:pPr>
            <a:r>
              <a:rPr lang="fr-FR" sz="1800" u="sng" dirty="0">
                <a:solidFill>
                  <a:schemeClr val="tx1"/>
                </a:solidFill>
                <a:effectLst/>
                <a:latin typeface="Georgia" panose="02040502050405020303" pitchFamily="18" charset="0"/>
                <a:ea typeface="Calibri" panose="020F0502020204030204" pitchFamily="34" charset="0"/>
              </a:rPr>
              <a:t>Article 151-1 du Code de commerce : </a:t>
            </a:r>
          </a:p>
          <a:p>
            <a:pPr marL="0" indent="0" algn="just">
              <a:lnSpc>
                <a:spcPct val="100000"/>
              </a:lnSpc>
              <a:buNone/>
            </a:pPr>
            <a:endParaRPr lang="fr-FR" u="sng" dirty="0">
              <a:solidFill>
                <a:schemeClr val="tx1"/>
              </a:solidFill>
              <a:latin typeface="Georgia" panose="02040502050405020303" pitchFamily="18" charset="0"/>
            </a:endParaRPr>
          </a:p>
          <a:p>
            <a:pPr marL="0" indent="0" algn="just">
              <a:lnSpc>
                <a:spcPct val="100000"/>
              </a:lnSpc>
              <a:buNone/>
            </a:pPr>
            <a:r>
              <a:rPr lang="fr-FR" i="1" dirty="0">
                <a:solidFill>
                  <a:schemeClr val="tx1"/>
                </a:solidFill>
                <a:latin typeface="Georgia" panose="02040502050405020303" pitchFamily="18" charset="0"/>
              </a:rPr>
              <a:t>« Est protégée au titre du secret des affaires toute information répondant aux critères suivants : </a:t>
            </a:r>
          </a:p>
          <a:p>
            <a:pPr marL="0" indent="0" algn="just">
              <a:lnSpc>
                <a:spcPct val="100000"/>
              </a:lnSpc>
              <a:buNone/>
            </a:pPr>
            <a:r>
              <a:rPr lang="fr-FR" i="1" dirty="0">
                <a:solidFill>
                  <a:schemeClr val="tx1"/>
                </a:solidFill>
                <a:latin typeface="Georgia" panose="02040502050405020303" pitchFamily="18" charset="0"/>
              </a:rPr>
              <a:t>1° Elle n'est pas, en elle-même ou dans la configuration et l'assemblage exacts de ses éléments, généralement connue ou aisément accessible pour les personnes familières de ce type d'informations en raison de leur secteur d'activité ; </a:t>
            </a:r>
          </a:p>
          <a:p>
            <a:pPr marL="0" indent="0" algn="just">
              <a:lnSpc>
                <a:spcPct val="100000"/>
              </a:lnSpc>
              <a:buNone/>
            </a:pPr>
            <a:r>
              <a:rPr lang="fr-FR" i="1" dirty="0">
                <a:solidFill>
                  <a:schemeClr val="tx1"/>
                </a:solidFill>
                <a:latin typeface="Georgia" panose="02040502050405020303" pitchFamily="18" charset="0"/>
              </a:rPr>
              <a:t>2° Elle revêt une valeur commerciale, effective ou potentielle, du fait de son caractère secret ; </a:t>
            </a:r>
          </a:p>
          <a:p>
            <a:pPr marL="0" indent="0" algn="just">
              <a:lnSpc>
                <a:spcPct val="100000"/>
              </a:lnSpc>
              <a:buNone/>
            </a:pPr>
            <a:r>
              <a:rPr lang="fr-FR" b="1" i="1" dirty="0">
                <a:solidFill>
                  <a:schemeClr val="tx1"/>
                </a:solidFill>
                <a:latin typeface="Georgia" panose="02040502050405020303" pitchFamily="18" charset="0"/>
              </a:rPr>
              <a:t>3° Elle fait l'objet de la part de son détenteur légitime de mesures de protection raisonnables, compte tenu des circonstances, pour en conserver le caractère secret. </a:t>
            </a:r>
            <a:r>
              <a:rPr lang="fr-FR" i="1" dirty="0">
                <a:solidFill>
                  <a:schemeClr val="tx1"/>
                </a:solidFill>
                <a:latin typeface="Georgia" panose="02040502050405020303" pitchFamily="18" charset="0"/>
              </a:rPr>
              <a:t>»</a:t>
            </a:r>
          </a:p>
          <a:p>
            <a:pPr marL="0" indent="0" algn="just">
              <a:lnSpc>
                <a:spcPct val="100000"/>
              </a:lnSpc>
              <a:buNone/>
            </a:pPr>
            <a:endParaRPr lang="fr-FR" sz="1800" i="1" dirty="0">
              <a:solidFill>
                <a:schemeClr val="tx1"/>
              </a:solidFill>
              <a:effectLst/>
              <a:latin typeface="Georgia" panose="02040502050405020303" pitchFamily="18" charset="0"/>
              <a:ea typeface="Calibri" panose="020F0502020204030204" pitchFamily="34" charset="0"/>
            </a:endParaRPr>
          </a:p>
          <a:p>
            <a:pPr marL="0" indent="0" algn="just">
              <a:lnSpc>
                <a:spcPct val="100000"/>
              </a:lnSpc>
              <a:buNone/>
            </a:pPr>
            <a:r>
              <a:rPr lang="fr-FR" sz="1800" dirty="0">
                <a:solidFill>
                  <a:schemeClr val="tx1"/>
                </a:solidFill>
                <a:effectLst/>
                <a:latin typeface="Georgia" panose="02040502050405020303" pitchFamily="18" charset="0"/>
                <a:ea typeface="Calibri" panose="020F0502020204030204" pitchFamily="34" charset="0"/>
              </a:rPr>
              <a:t>A noter : suppression de l’exemple du document comportant la mention « confidentielle »</a:t>
            </a:r>
          </a:p>
          <a:p>
            <a:pPr algn="just"/>
            <a:endParaRPr lang="fr-FR" sz="1800" dirty="0">
              <a:solidFill>
                <a:srgbClr val="EEECE1"/>
              </a:solidFill>
              <a:effectLst/>
              <a:latin typeface="Georgia" panose="02040502050405020303" pitchFamily="18" charset="0"/>
              <a:ea typeface="Calibri" panose="020F0502020204030204" pitchFamily="34" charset="0"/>
            </a:endParaRPr>
          </a:p>
          <a:p>
            <a:endParaRPr lang="fr-FR" sz="1800" dirty="0">
              <a:effectLst/>
              <a:latin typeface="Calibri" panose="020F0502020204030204" pitchFamily="34" charset="0"/>
              <a:ea typeface="Calibri" panose="020F0502020204030204" pitchFamily="34" charset="0"/>
            </a:endParaRPr>
          </a:p>
          <a:p>
            <a:endParaRPr lang="fr-FR" sz="18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fr-FR" dirty="0"/>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156085"/>
            <a:ext cx="8474075" cy="522288"/>
          </a:xfrm>
        </p:spPr>
        <p:txBody>
          <a:bodyPr>
            <a:noAutofit/>
          </a:bodyPr>
          <a:lstStyle/>
          <a:p>
            <a:r>
              <a:rPr lang="fr-FR" sz="2000" dirty="0">
                <a:solidFill>
                  <a:srgbClr val="EE4D56"/>
                </a:solidFill>
                <a:latin typeface="Georgia" panose="02040502050405020303" pitchFamily="18" charset="0"/>
              </a:rPr>
              <a:t>B. La loi n°2018-670 du 30 juillet 2018 relative à la protection du secret </a:t>
            </a:r>
            <a:r>
              <a:rPr lang="fr-FR" sz="2000" dirty="0" err="1">
                <a:solidFill>
                  <a:srgbClr val="EE4D56"/>
                </a:solidFill>
                <a:latin typeface="Georgia" panose="02040502050405020303" pitchFamily="18" charset="0"/>
              </a:rPr>
              <a:t>ds</a:t>
            </a:r>
            <a:r>
              <a:rPr lang="fr-FR" sz="2000" dirty="0">
                <a:solidFill>
                  <a:srgbClr val="EE4D56"/>
                </a:solidFill>
                <a:latin typeface="Georgia" panose="02040502050405020303" pitchFamily="18" charset="0"/>
              </a:rPr>
              <a:t> affaires et le décret n°2018-1126 du 11 décembre 2018</a:t>
            </a:r>
          </a:p>
          <a:p>
            <a:endParaRPr lang="fr-FR" sz="2000" dirty="0">
              <a:solidFill>
                <a:srgbClr val="EEECE1"/>
              </a:solidFill>
              <a:latin typeface="Georgia" panose="02040502050405020303" pitchFamily="18" charset="0"/>
            </a:endParaRPr>
          </a:p>
          <a:p>
            <a:pPr marL="342900" indent="-342900">
              <a:buFont typeface="+mj-lt"/>
              <a:buAutoNum type="arabicPeriod"/>
            </a:pPr>
            <a:r>
              <a:rPr lang="fr-FR" dirty="0">
                <a:solidFill>
                  <a:srgbClr val="EE4D56"/>
                </a:solidFill>
                <a:latin typeface="Georgia" panose="02040502050405020303" pitchFamily="18" charset="0"/>
              </a:rPr>
              <a:t>Les textes</a:t>
            </a:r>
          </a:p>
          <a:p>
            <a:endParaRPr lang="fr-FR" sz="2000" dirty="0">
              <a:solidFill>
                <a:srgbClr val="EEECE1"/>
              </a:solidFill>
              <a:latin typeface="Georgia" panose="02040502050405020303" pitchFamily="18" charset="0"/>
            </a:endParaRPr>
          </a:p>
        </p:txBody>
      </p:sp>
    </p:spTree>
    <p:extLst>
      <p:ext uri="{BB962C8B-B14F-4D97-AF65-F5344CB8AC3E}">
        <p14:creationId xmlns:p14="http://schemas.microsoft.com/office/powerpoint/2010/main" val="3219712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95395" y="2818644"/>
            <a:ext cx="8702609" cy="2769989"/>
          </a:xfrm>
        </p:spPr>
        <p:txBody>
          <a:bodyPr/>
          <a:lstStyle/>
          <a:p>
            <a:pPr marL="0" indent="0" algn="just">
              <a:lnSpc>
                <a:spcPct val="100000"/>
              </a:lnSpc>
              <a:buNone/>
            </a:pPr>
            <a:endParaRPr lang="fr-FR" dirty="0">
              <a:solidFill>
                <a:schemeClr val="tx1"/>
              </a:solidFill>
              <a:latin typeface="Georgia" panose="02040502050405020303" pitchFamily="18" charset="0"/>
              <a:ea typeface="Calibri" panose="020F0502020204030204" pitchFamily="34" charset="0"/>
            </a:endParaRPr>
          </a:p>
          <a:p>
            <a:pPr marL="0" indent="0" algn="just">
              <a:lnSpc>
                <a:spcPct val="100000"/>
              </a:lnSpc>
              <a:buNone/>
            </a:pPr>
            <a:r>
              <a:rPr lang="fr-FR" dirty="0">
                <a:solidFill>
                  <a:schemeClr val="tx1"/>
                </a:solidFill>
                <a:latin typeface="Georgia" panose="02040502050405020303" pitchFamily="18" charset="0"/>
                <a:ea typeface="Calibri" panose="020F0502020204030204" pitchFamily="34" charset="0"/>
              </a:rPr>
              <a:t>Un décret d’application n°2018-1126 du 11 décembre 2018 a été publié au Journal Officiel le 13 décembre 2018.</a:t>
            </a:r>
          </a:p>
          <a:p>
            <a:pPr algn="just">
              <a:lnSpc>
                <a:spcPct val="100000"/>
              </a:lnSpc>
            </a:pPr>
            <a:endParaRPr lang="fr-FR" dirty="0">
              <a:solidFill>
                <a:schemeClr val="tx1"/>
              </a:solidFill>
            </a:endParaRPr>
          </a:p>
          <a:p>
            <a:pPr marL="0" indent="0" algn="just">
              <a:lnSpc>
                <a:spcPct val="100000"/>
              </a:lnSpc>
              <a:buNone/>
            </a:pPr>
            <a:r>
              <a:rPr lang="fr-FR" dirty="0">
                <a:solidFill>
                  <a:schemeClr val="tx1"/>
                </a:solidFill>
                <a:latin typeface="Georgia" panose="02040502050405020303" pitchFamily="18" charset="0"/>
              </a:rPr>
              <a:t>Le Conseil constitutionnel a validé la loi par sa décision n° 2018-768 du 26 juillet 2018, écartant la critique d'inintelligibilité de la loi.</a:t>
            </a:r>
            <a:endParaRPr lang="fr-FR" sz="1800" dirty="0">
              <a:solidFill>
                <a:schemeClr val="tx1"/>
              </a:solidFill>
              <a:effectLst/>
              <a:latin typeface="Georgia" panose="02040502050405020303" pitchFamily="18" charset="0"/>
              <a:ea typeface="Calibri" panose="020F0502020204030204" pitchFamily="34" charset="0"/>
            </a:endParaRPr>
          </a:p>
          <a:p>
            <a:pPr algn="just">
              <a:lnSpc>
                <a:spcPct val="100000"/>
              </a:lnSpc>
            </a:pPr>
            <a:endParaRPr lang="fr-FR" sz="1800" dirty="0">
              <a:solidFill>
                <a:schemeClr val="tx1"/>
              </a:solidFill>
              <a:effectLst/>
              <a:latin typeface="Georgia" panose="02040502050405020303" pitchFamily="18" charset="0"/>
              <a:ea typeface="Calibri" panose="020F0502020204030204" pitchFamily="34" charset="0"/>
            </a:endParaRPr>
          </a:p>
          <a:p>
            <a:pPr marL="0" indent="0" algn="just">
              <a:lnSpc>
                <a:spcPct val="100000"/>
              </a:lnSpc>
              <a:buNone/>
            </a:pPr>
            <a:r>
              <a:rPr lang="fr-FR" dirty="0">
                <a:solidFill>
                  <a:schemeClr val="tx1"/>
                </a:solidFill>
                <a:latin typeface="Georgia" panose="02040502050405020303" pitchFamily="18" charset="0"/>
                <a:ea typeface="Calibri" panose="020F0502020204030204" pitchFamily="34" charset="0"/>
              </a:rPr>
              <a:t>Le décret susmentionné fixant les conditions d’application du Titre V relatif à la protection du secret des affaires ayant été publié, la loi n°2018-670 est depuis en vigueur. </a:t>
            </a:r>
            <a:endParaRPr lang="fr-FR" sz="1800" dirty="0">
              <a:solidFill>
                <a:schemeClr val="tx1"/>
              </a:solidFill>
              <a:effectLst/>
              <a:latin typeface="Georgia" panose="02040502050405020303" pitchFamily="18" charset="0"/>
              <a:ea typeface="Calibri" panose="020F0502020204030204" pitchFamily="34" charset="0"/>
            </a:endParaRP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377110"/>
            <a:ext cx="8474075" cy="522288"/>
          </a:xfrm>
        </p:spPr>
        <p:txBody>
          <a:bodyPr>
            <a:normAutofit fontScale="25000" lnSpcReduction="20000"/>
          </a:bodyPr>
          <a:lstStyle/>
          <a:p>
            <a:r>
              <a:rPr lang="fr-FR" sz="8000" dirty="0">
                <a:solidFill>
                  <a:srgbClr val="EE4D56"/>
                </a:solidFill>
                <a:latin typeface="Georgia" panose="02040502050405020303" pitchFamily="18" charset="0"/>
              </a:rPr>
              <a:t>B. La loi n°2018-670 du 30 juillet 2018 relative à la protection du secret des affaires et le décret n°2018-1126 du 11 décembre 2018</a:t>
            </a:r>
          </a:p>
          <a:p>
            <a:endParaRPr lang="fr-FR" sz="5000" dirty="0">
              <a:solidFill>
                <a:srgbClr val="EEECE1"/>
              </a:solidFill>
              <a:latin typeface="Georgia" panose="02040502050405020303" pitchFamily="18" charset="0"/>
            </a:endParaRPr>
          </a:p>
          <a:p>
            <a:endParaRPr lang="fr-FR" sz="5000" dirty="0">
              <a:solidFill>
                <a:srgbClr val="EEECE1"/>
              </a:solidFill>
              <a:latin typeface="Georgia" panose="02040502050405020303" pitchFamily="18" charset="0"/>
            </a:endParaRPr>
          </a:p>
          <a:p>
            <a:endParaRPr lang="fr-FR" sz="2800" dirty="0">
              <a:solidFill>
                <a:srgbClr val="EEECE1"/>
              </a:solidFill>
              <a:latin typeface="Georgia" panose="02040502050405020303" pitchFamily="18" charset="0"/>
            </a:endParaRPr>
          </a:p>
          <a:p>
            <a:pPr marL="1143000" indent="-1143000">
              <a:buFont typeface="+mj-lt"/>
              <a:buAutoNum type="arabicPeriod"/>
            </a:pPr>
            <a:r>
              <a:rPr lang="fr-FR" sz="7200" dirty="0">
                <a:solidFill>
                  <a:srgbClr val="EE4D56"/>
                </a:solidFill>
                <a:latin typeface="Georgia" panose="02040502050405020303" pitchFamily="18" charset="0"/>
              </a:rPr>
              <a:t>Les textes</a:t>
            </a:r>
          </a:p>
          <a:p>
            <a:endParaRPr lang="fr-FR" sz="2800" dirty="0">
              <a:solidFill>
                <a:srgbClr val="EEECE1"/>
              </a:solidFill>
              <a:latin typeface="Georgia" panose="02040502050405020303" pitchFamily="18" charset="0"/>
            </a:endParaRPr>
          </a:p>
          <a:p>
            <a:endParaRPr lang="fr-FR" sz="2800" dirty="0">
              <a:solidFill>
                <a:srgbClr val="EEECE1"/>
              </a:solidFill>
              <a:latin typeface="Georgia" panose="02040502050405020303" pitchFamily="18" charset="0"/>
            </a:endParaRPr>
          </a:p>
        </p:txBody>
      </p:sp>
    </p:spTree>
    <p:extLst>
      <p:ext uri="{BB962C8B-B14F-4D97-AF65-F5344CB8AC3E}">
        <p14:creationId xmlns:p14="http://schemas.microsoft.com/office/powerpoint/2010/main" val="924737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t>I. </a:t>
            </a:r>
            <a:r>
              <a:rPr lang="fr-FR" dirty="0">
                <a:solidFill>
                  <a:srgbClr val="EE4D56"/>
                </a:solidFill>
              </a:rPr>
              <a:t>Les textes – comparaison des dispositions</a:t>
            </a:r>
          </a:p>
        </p:txBody>
      </p:sp>
      <p:sp>
        <p:nvSpPr>
          <p:cNvPr id="8" name="Espace réservé du texte 5">
            <a:extLst>
              <a:ext uri="{FF2B5EF4-FFF2-40B4-BE49-F238E27FC236}">
                <a16:creationId xmlns:a16="http://schemas.microsoft.com/office/drawing/2014/main" id="{E6AC17E2-0359-4D5E-8704-0EEC55085840}"/>
              </a:ext>
            </a:extLst>
          </p:cNvPr>
          <p:cNvSpPr>
            <a:spLocks noGrp="1"/>
          </p:cNvSpPr>
          <p:nvPr>
            <p:ph type="body" idx="4294967295"/>
          </p:nvPr>
        </p:nvSpPr>
        <p:spPr>
          <a:xfrm>
            <a:off x="883883" y="2611806"/>
            <a:ext cx="3955782" cy="4999647"/>
          </a:xfrm>
        </p:spPr>
        <p:txBody>
          <a:bodyPr>
            <a:noAutofit/>
          </a:bodyPr>
          <a:lstStyle/>
          <a:p>
            <a:r>
              <a:rPr lang="fr-FR" b="1" u="sng" dirty="0">
                <a:solidFill>
                  <a:schemeClr val="tx1"/>
                </a:solidFill>
                <a:latin typeface="Georgia" panose="02040502050405020303" pitchFamily="18" charset="0"/>
              </a:rPr>
              <a:t>Article 39.2 ADPIC + Article 2 Directive</a:t>
            </a:r>
          </a:p>
          <a:p>
            <a:endParaRPr lang="fr-FR" b="1" u="sng" dirty="0">
              <a:solidFill>
                <a:schemeClr val="tx1"/>
              </a:solidFill>
              <a:latin typeface="Georgia" panose="02040502050405020303" pitchFamily="18" charset="0"/>
            </a:endParaRPr>
          </a:p>
          <a:p>
            <a:r>
              <a:rPr lang="fr-FR" dirty="0">
                <a:solidFill>
                  <a:schemeClr val="tx1"/>
                </a:solidFill>
                <a:latin typeface="Georgia" panose="02040502050405020303" pitchFamily="18" charset="0"/>
              </a:rPr>
              <a:t>Les renseignements / Les secrets des affaires doivent avoir faire l’objet</a:t>
            </a:r>
            <a:endParaRPr lang="fr-FR" u="sng" dirty="0">
              <a:solidFill>
                <a:schemeClr val="tx1"/>
              </a:solidFill>
              <a:latin typeface="Georgia" panose="02040502050405020303" pitchFamily="18" charset="0"/>
            </a:endParaRPr>
          </a:p>
          <a:p>
            <a:pPr marL="285750" indent="-285750">
              <a:buFont typeface="Arial" panose="020B0604020202020204" pitchFamily="34" charset="0"/>
              <a:buChar char="•"/>
            </a:pPr>
            <a:endParaRPr lang="fr-FR" b="1" u="sng" dirty="0">
              <a:solidFill>
                <a:schemeClr val="tx1"/>
              </a:solidFill>
              <a:latin typeface="Georgia" panose="02040502050405020303" pitchFamily="18" charset="0"/>
            </a:endParaRP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De la part de </a:t>
            </a:r>
            <a:r>
              <a:rPr lang="fr-FR" dirty="0">
                <a:solidFill>
                  <a:srgbClr val="00B050"/>
                </a:solidFill>
                <a:latin typeface="Georgia" panose="02040502050405020303" pitchFamily="18" charset="0"/>
              </a:rPr>
              <a:t>personne qui en a licitement le contrôle</a:t>
            </a:r>
          </a:p>
          <a:p>
            <a:pPr algn="just">
              <a:lnSpc>
                <a:spcPct val="100000"/>
              </a:lnSpc>
            </a:pPr>
            <a:endParaRPr lang="fr-FR" dirty="0">
              <a:solidFill>
                <a:srgbClr val="00B050"/>
              </a:solidFill>
              <a:latin typeface="Georgia" panose="02040502050405020303" pitchFamily="18" charset="0"/>
            </a:endParaRPr>
          </a:p>
          <a:p>
            <a:pPr algn="just">
              <a:lnSpc>
                <a:spcPct val="100000"/>
              </a:lnSpc>
            </a:pPr>
            <a:endParaRPr lang="fr-FR" dirty="0">
              <a:solidFill>
                <a:srgbClr val="00B050"/>
              </a:solidFill>
              <a:latin typeface="Georgia" panose="02040502050405020303" pitchFamily="18" charset="0"/>
            </a:endParaRPr>
          </a:p>
          <a:p>
            <a:pPr algn="just">
              <a:lnSpc>
                <a:spcPct val="100000"/>
              </a:lnSpc>
            </a:pPr>
            <a:endParaRPr lang="fr-FR" dirty="0">
              <a:solidFill>
                <a:srgbClr val="00B050"/>
              </a:solidFill>
              <a:latin typeface="Georgia" panose="02040502050405020303" pitchFamily="18" charset="0"/>
            </a:endParaRP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De dispositions raisonnables</a:t>
            </a: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compte tenu des circonstances</a:t>
            </a: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Destinés à les garder secrets</a:t>
            </a:r>
          </a:p>
          <a:p>
            <a:pPr marL="285750" indent="-285750" algn="just">
              <a:buFont typeface="Arial" panose="020B0604020202020204" pitchFamily="34" charset="0"/>
              <a:buChar char="•"/>
            </a:pPr>
            <a:endParaRPr lang="fr-FR" i="1" dirty="0">
              <a:solidFill>
                <a:schemeClr val="tx1"/>
              </a:solidFill>
              <a:latin typeface="Georgia" panose="02040502050405020303" pitchFamily="18" charset="0"/>
            </a:endParaRPr>
          </a:p>
          <a:p>
            <a:pPr marL="285750" indent="-285750" algn="just">
              <a:lnSpc>
                <a:spcPct val="100000"/>
              </a:lnSpc>
              <a:buFont typeface="Arial" panose="020B0604020202020204" pitchFamily="34" charset="0"/>
              <a:buChar char="•"/>
            </a:pPr>
            <a:endParaRPr lang="fr-FR" i="1" dirty="0">
              <a:solidFill>
                <a:schemeClr val="tx1"/>
              </a:solidFill>
              <a:latin typeface="Georgia" panose="02040502050405020303" pitchFamily="18" charset="0"/>
            </a:endParaRPr>
          </a:p>
          <a:p>
            <a:pPr algn="just">
              <a:lnSpc>
                <a:spcPct val="100000"/>
              </a:lnSpc>
            </a:pPr>
            <a:endParaRPr lang="fr-FR" i="1" dirty="0">
              <a:solidFill>
                <a:schemeClr val="tx1"/>
              </a:solidFill>
              <a:latin typeface="Georgia" panose="02040502050405020303" pitchFamily="18" charset="0"/>
            </a:endParaRPr>
          </a:p>
        </p:txBody>
      </p:sp>
      <p:sp>
        <p:nvSpPr>
          <p:cNvPr id="9" name="Espace réservé du texte 5">
            <a:extLst>
              <a:ext uri="{FF2B5EF4-FFF2-40B4-BE49-F238E27FC236}">
                <a16:creationId xmlns:a16="http://schemas.microsoft.com/office/drawing/2014/main" id="{7A19C61A-FD3A-4520-884C-186128AC3211}"/>
              </a:ext>
            </a:extLst>
          </p:cNvPr>
          <p:cNvSpPr>
            <a:spLocks noGrp="1"/>
          </p:cNvSpPr>
          <p:nvPr>
            <p:ph type="body" idx="4294967295"/>
          </p:nvPr>
        </p:nvSpPr>
        <p:spPr>
          <a:xfrm>
            <a:off x="5346700" y="2563203"/>
            <a:ext cx="4462817" cy="5254387"/>
          </a:xfrm>
        </p:spPr>
        <p:txBody>
          <a:bodyPr>
            <a:normAutofit/>
          </a:bodyPr>
          <a:lstStyle/>
          <a:p>
            <a:pPr marL="0" indent="0" algn="just">
              <a:lnSpc>
                <a:spcPct val="100000"/>
              </a:lnSpc>
              <a:buNone/>
            </a:pPr>
            <a:r>
              <a:rPr lang="fr-FR" b="1" u="sng" dirty="0">
                <a:solidFill>
                  <a:schemeClr val="tx1"/>
                </a:solidFill>
                <a:latin typeface="Georgia" panose="02040502050405020303" pitchFamily="18" charset="0"/>
              </a:rPr>
              <a:t>Article 151-1 du code du commerce </a:t>
            </a:r>
            <a:endParaRPr lang="fr-FR" b="1" i="1" u="sng" dirty="0">
              <a:solidFill>
                <a:schemeClr val="tx1"/>
              </a:solidFill>
              <a:latin typeface="Georgia" panose="02040502050405020303" pitchFamily="18" charset="0"/>
            </a:endParaRPr>
          </a:p>
          <a:p>
            <a:pPr marL="0" indent="0" algn="just">
              <a:lnSpc>
                <a:spcPct val="100000"/>
              </a:lnSpc>
              <a:buNone/>
            </a:pPr>
            <a:endParaRPr lang="fr-FR" b="1" i="1" dirty="0">
              <a:solidFill>
                <a:schemeClr val="tx1"/>
              </a:solidFill>
              <a:latin typeface="Georgia" panose="02040502050405020303" pitchFamily="18" charset="0"/>
            </a:endParaRPr>
          </a:p>
          <a:p>
            <a:pPr marL="0" indent="0" algn="just">
              <a:lnSpc>
                <a:spcPct val="100000"/>
              </a:lnSpc>
              <a:buNone/>
            </a:pPr>
            <a:endParaRPr lang="fr-FR" b="1" i="1" dirty="0">
              <a:solidFill>
                <a:schemeClr val="tx1"/>
              </a:solidFill>
              <a:latin typeface="Georgia" panose="02040502050405020303" pitchFamily="18" charset="0"/>
            </a:endParaRPr>
          </a:p>
          <a:p>
            <a:pPr marL="0" indent="0" algn="just">
              <a:lnSpc>
                <a:spcPct val="100000"/>
              </a:lnSpc>
              <a:buNone/>
            </a:pPr>
            <a:r>
              <a:rPr lang="fr-FR" dirty="0">
                <a:solidFill>
                  <a:schemeClr val="tx1"/>
                </a:solidFill>
                <a:latin typeface="Georgia" panose="02040502050405020303" pitchFamily="18" charset="0"/>
              </a:rPr>
              <a:t>Est protégée </a:t>
            </a:r>
            <a:r>
              <a:rPr lang="fr-FR" u="sng" dirty="0">
                <a:solidFill>
                  <a:schemeClr val="tx1"/>
                </a:solidFill>
                <a:latin typeface="Georgia" panose="02040502050405020303" pitchFamily="18" charset="0"/>
              </a:rPr>
              <a:t>au titre </a:t>
            </a:r>
            <a:r>
              <a:rPr lang="fr-FR" dirty="0">
                <a:solidFill>
                  <a:schemeClr val="tx1"/>
                </a:solidFill>
                <a:latin typeface="Georgia" panose="02040502050405020303" pitchFamily="18" charset="0"/>
              </a:rPr>
              <a:t>du secret des affaires toute information ayant fait l’objet</a:t>
            </a:r>
          </a:p>
          <a:p>
            <a:pPr marL="0" indent="0" algn="just">
              <a:lnSpc>
                <a:spcPct val="100000"/>
              </a:lnSpc>
              <a:buNone/>
            </a:pPr>
            <a:endParaRPr lang="fr-FR" dirty="0">
              <a:solidFill>
                <a:schemeClr val="tx1"/>
              </a:solidFill>
              <a:latin typeface="Georgia" panose="02040502050405020303" pitchFamily="18" charset="0"/>
            </a:endParaRP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De la part de son </a:t>
            </a:r>
            <a:r>
              <a:rPr lang="fr-FR" dirty="0">
                <a:solidFill>
                  <a:srgbClr val="00B0F0"/>
                </a:solidFill>
                <a:latin typeface="Georgia" panose="02040502050405020303" pitchFamily="18" charset="0"/>
              </a:rPr>
              <a:t>détenteur légitime</a:t>
            </a:r>
          </a:p>
          <a:p>
            <a:pPr algn="just">
              <a:lnSpc>
                <a:spcPct val="100000"/>
              </a:lnSpc>
            </a:pPr>
            <a:r>
              <a:rPr lang="fr-FR" dirty="0">
                <a:solidFill>
                  <a:srgbClr val="00B050"/>
                </a:solidFill>
                <a:latin typeface="Georgia" panose="02040502050405020303" pitchFamily="18" charset="0"/>
              </a:rPr>
              <a:t>= celui qui en a le contrôle de façon licite </a:t>
            </a:r>
          </a:p>
          <a:p>
            <a:pPr algn="just">
              <a:lnSpc>
                <a:spcPct val="100000"/>
              </a:lnSpc>
            </a:pPr>
            <a:r>
              <a:rPr lang="fr-FR" dirty="0">
                <a:solidFill>
                  <a:schemeClr val="tx1"/>
                </a:solidFill>
                <a:latin typeface="Georgia" panose="02040502050405020303" pitchFamily="18" charset="0"/>
              </a:rPr>
              <a:t>(article L 151-2 </a:t>
            </a:r>
            <a:r>
              <a:rPr lang="fr-FR" dirty="0" err="1">
                <a:solidFill>
                  <a:schemeClr val="tx1"/>
                </a:solidFill>
                <a:latin typeface="Georgia" panose="02040502050405020303" pitchFamily="18" charset="0"/>
              </a:rPr>
              <a:t>Cco</a:t>
            </a:r>
            <a:r>
              <a:rPr lang="fr-FR" dirty="0">
                <a:solidFill>
                  <a:schemeClr val="tx1"/>
                </a:solidFill>
                <a:latin typeface="Georgia" panose="02040502050405020303" pitchFamily="18" charset="0"/>
              </a:rPr>
              <a:t>)</a:t>
            </a:r>
          </a:p>
          <a:p>
            <a:pPr marL="285750" indent="-285750" algn="just">
              <a:lnSpc>
                <a:spcPct val="100000"/>
              </a:lnSpc>
              <a:buFont typeface="Arial" panose="020B0604020202020204" pitchFamily="34" charset="0"/>
              <a:buChar char="•"/>
            </a:pPr>
            <a:endParaRPr lang="fr-FR" dirty="0">
              <a:solidFill>
                <a:schemeClr val="tx1"/>
              </a:solidFill>
              <a:latin typeface="Georgia" panose="02040502050405020303" pitchFamily="18" charset="0"/>
            </a:endParaRPr>
          </a:p>
          <a:p>
            <a:pPr marL="285750" indent="-285750" algn="just">
              <a:lnSpc>
                <a:spcPct val="100000"/>
              </a:lnSpc>
              <a:buFont typeface="Arial" panose="020B0604020202020204" pitchFamily="34" charset="0"/>
              <a:buChar char="•"/>
            </a:pPr>
            <a:endParaRPr lang="fr-FR" dirty="0">
              <a:solidFill>
                <a:schemeClr val="tx1"/>
              </a:solidFill>
              <a:latin typeface="Georgia" panose="02040502050405020303" pitchFamily="18" charset="0"/>
            </a:endParaRP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De mesures de </a:t>
            </a:r>
            <a:r>
              <a:rPr lang="fr-FR" dirty="0">
                <a:solidFill>
                  <a:srgbClr val="00B0F0"/>
                </a:solidFill>
                <a:latin typeface="Georgia" panose="02040502050405020303" pitchFamily="18" charset="0"/>
              </a:rPr>
              <a:t>protection</a:t>
            </a:r>
            <a:r>
              <a:rPr lang="fr-FR" dirty="0">
                <a:solidFill>
                  <a:schemeClr val="tx1"/>
                </a:solidFill>
                <a:latin typeface="Georgia" panose="02040502050405020303" pitchFamily="18" charset="0"/>
              </a:rPr>
              <a:t> raisonnables</a:t>
            </a: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Compte tenu des circonstances</a:t>
            </a:r>
          </a:p>
          <a:p>
            <a:pPr marL="285750" indent="-285750" algn="just">
              <a:lnSpc>
                <a:spcPct val="100000"/>
              </a:lnSpc>
              <a:buFont typeface="Arial" panose="020B0604020202020204" pitchFamily="34" charset="0"/>
              <a:buChar char="•"/>
            </a:pPr>
            <a:r>
              <a:rPr lang="fr-FR" dirty="0">
                <a:solidFill>
                  <a:schemeClr val="tx1"/>
                </a:solidFill>
                <a:latin typeface="Georgia" panose="02040502050405020303" pitchFamily="18" charset="0"/>
              </a:rPr>
              <a:t>Pour en conserver le secret</a:t>
            </a:r>
          </a:p>
          <a:p>
            <a:pPr marL="285750" indent="-285750">
              <a:buFont typeface="Arial" panose="020B0604020202020204" pitchFamily="34" charset="0"/>
              <a:buChar char="•"/>
            </a:pPr>
            <a:endParaRPr lang="fr-FR" dirty="0"/>
          </a:p>
        </p:txBody>
      </p:sp>
      <p:sp>
        <p:nvSpPr>
          <p:cNvPr id="6" name="ZoneTexte 5">
            <a:extLst>
              <a:ext uri="{FF2B5EF4-FFF2-40B4-BE49-F238E27FC236}">
                <a16:creationId xmlns:a16="http://schemas.microsoft.com/office/drawing/2014/main" id="{BA91FB60-86B9-4047-8388-7779CFA94FAE}"/>
              </a:ext>
            </a:extLst>
          </p:cNvPr>
          <p:cNvSpPr txBox="1"/>
          <p:nvPr/>
        </p:nvSpPr>
        <p:spPr>
          <a:xfrm>
            <a:off x="452445" y="1149648"/>
            <a:ext cx="8907455" cy="646331"/>
          </a:xfrm>
          <a:prstGeom prst="rect">
            <a:avLst/>
          </a:prstGeom>
          <a:noFill/>
        </p:spPr>
        <p:txBody>
          <a:bodyPr wrap="square">
            <a:spAutoFit/>
          </a:bodyPr>
          <a:lstStyle/>
          <a:p>
            <a:r>
              <a:rPr lang="fr-FR" sz="1800" dirty="0">
                <a:solidFill>
                  <a:srgbClr val="EE4D56"/>
                </a:solidFill>
                <a:latin typeface="Georgia" panose="02040502050405020303" pitchFamily="18" charset="0"/>
              </a:rPr>
              <a:t>B. La loi n°2018-670 du 30 juillet 2018 relative à la protection du secret des affaires et le décret n°2018-1126 du 11 décembre 2018</a:t>
            </a:r>
          </a:p>
        </p:txBody>
      </p:sp>
      <p:sp>
        <p:nvSpPr>
          <p:cNvPr id="10" name="ZoneTexte 9">
            <a:extLst>
              <a:ext uri="{FF2B5EF4-FFF2-40B4-BE49-F238E27FC236}">
                <a16:creationId xmlns:a16="http://schemas.microsoft.com/office/drawing/2014/main" id="{70ECB2EA-5884-4F28-90B4-9DF7A3F38CDF}"/>
              </a:ext>
            </a:extLst>
          </p:cNvPr>
          <p:cNvSpPr txBox="1"/>
          <p:nvPr/>
        </p:nvSpPr>
        <p:spPr>
          <a:xfrm>
            <a:off x="883883" y="1965474"/>
            <a:ext cx="5346700" cy="369332"/>
          </a:xfrm>
          <a:prstGeom prst="rect">
            <a:avLst/>
          </a:prstGeom>
          <a:noFill/>
        </p:spPr>
        <p:txBody>
          <a:bodyPr wrap="square">
            <a:spAutoFit/>
          </a:bodyPr>
          <a:lstStyle/>
          <a:p>
            <a:pPr marL="1143000" indent="-1143000">
              <a:buFont typeface="+mj-lt"/>
              <a:buAutoNum type="arabicPeriod"/>
            </a:pPr>
            <a:r>
              <a:rPr lang="fr-FR" sz="1800" dirty="0">
                <a:solidFill>
                  <a:srgbClr val="EE4D56"/>
                </a:solidFill>
                <a:latin typeface="Georgia" panose="02040502050405020303" pitchFamily="18" charset="0"/>
              </a:rPr>
              <a:t>Les textes</a:t>
            </a:r>
          </a:p>
        </p:txBody>
      </p:sp>
    </p:spTree>
    <p:extLst>
      <p:ext uri="{BB962C8B-B14F-4D97-AF65-F5344CB8AC3E}">
        <p14:creationId xmlns:p14="http://schemas.microsoft.com/office/powerpoint/2010/main" val="3359835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452445" y="2818644"/>
            <a:ext cx="9803179" cy="5819131"/>
          </a:xfrm>
        </p:spPr>
        <p:txBody>
          <a:bodyPr>
            <a:normAutofit/>
          </a:bodyPr>
          <a:lstStyle/>
          <a:p>
            <a:pPr marL="0" indent="0" algn="just">
              <a:lnSpc>
                <a:spcPct val="110000"/>
              </a:lnSpc>
              <a:buNone/>
            </a:pPr>
            <a:r>
              <a:rPr lang="fr-FR" sz="1800" dirty="0">
                <a:solidFill>
                  <a:schemeClr val="tx1"/>
                </a:solidFill>
                <a:effectLst/>
                <a:latin typeface="Georgia" panose="02040502050405020303" pitchFamily="18" charset="0"/>
                <a:ea typeface="Calibri" panose="020F0502020204030204" pitchFamily="34" charset="0"/>
              </a:rPr>
              <a:t>Nicolas </a:t>
            </a:r>
            <a:r>
              <a:rPr lang="fr-FR" sz="1800" dirty="0" err="1">
                <a:solidFill>
                  <a:schemeClr val="tx1"/>
                </a:solidFill>
                <a:effectLst/>
                <a:latin typeface="Georgia" panose="02040502050405020303" pitchFamily="18" charset="0"/>
                <a:ea typeface="Calibri" panose="020F0502020204030204" pitchFamily="34" charset="0"/>
              </a:rPr>
              <a:t>Binctin</a:t>
            </a:r>
            <a:r>
              <a:rPr lang="fr-FR" sz="1800" dirty="0">
                <a:solidFill>
                  <a:schemeClr val="tx1"/>
                </a:solidFill>
                <a:effectLst/>
                <a:latin typeface="Georgia" panose="02040502050405020303" pitchFamily="18" charset="0"/>
                <a:ea typeface="Calibri" panose="020F0502020204030204" pitchFamily="34" charset="0"/>
              </a:rPr>
              <a:t>, le « secret ne doit pas être fortuit, il doit être voulu, maintenu et défendu » </a:t>
            </a:r>
            <a:r>
              <a:rPr lang="fr-FR" sz="1800" i="1" dirty="0">
                <a:solidFill>
                  <a:schemeClr val="tx1"/>
                </a:solidFill>
                <a:effectLst/>
                <a:latin typeface="Georgia" panose="02040502050405020303" pitchFamily="18" charset="0"/>
                <a:ea typeface="Calibri" panose="020F0502020204030204" pitchFamily="34" charset="0"/>
              </a:rPr>
              <a:t>(N. </a:t>
            </a:r>
            <a:r>
              <a:rPr lang="fr-FR" sz="1800" i="1" dirty="0" err="1">
                <a:solidFill>
                  <a:schemeClr val="tx1"/>
                </a:solidFill>
                <a:effectLst/>
                <a:latin typeface="Georgia" panose="02040502050405020303" pitchFamily="18" charset="0"/>
                <a:ea typeface="Calibri" panose="020F0502020204030204" pitchFamily="34" charset="0"/>
              </a:rPr>
              <a:t>Binctin</a:t>
            </a:r>
            <a:r>
              <a:rPr lang="fr-FR" sz="1800" i="1" dirty="0">
                <a:solidFill>
                  <a:schemeClr val="tx1"/>
                </a:solidFill>
                <a:effectLst/>
                <a:latin typeface="Georgia" panose="02040502050405020303" pitchFamily="18" charset="0"/>
                <a:ea typeface="Calibri" panose="020F0502020204030204" pitchFamily="34" charset="0"/>
              </a:rPr>
              <a:t>, Savoir-faire : Dalloz, Répertoire IP/IT et Communication, janv. 2018, § 138).</a:t>
            </a:r>
            <a:endParaRPr lang="fr-FR" sz="1800" dirty="0">
              <a:solidFill>
                <a:schemeClr val="tx1"/>
              </a:solidFill>
              <a:effectLst/>
              <a:latin typeface="Georgia" panose="02040502050405020303" pitchFamily="18" charset="0"/>
              <a:ea typeface="Calibri" panose="020F0502020204030204" pitchFamily="34" charset="0"/>
            </a:endParaRPr>
          </a:p>
          <a:p>
            <a:pPr>
              <a:lnSpc>
                <a:spcPct val="110000"/>
              </a:lnSpc>
            </a:pPr>
            <a:endParaRPr lang="fr-FR" sz="1800" dirty="0">
              <a:solidFill>
                <a:schemeClr val="tx1"/>
              </a:solidFill>
              <a:effectLst/>
              <a:latin typeface="Georgia" panose="02040502050405020303" pitchFamily="18" charset="0"/>
              <a:ea typeface="Calibri" panose="020F0502020204030204" pitchFamily="34" charset="0"/>
            </a:endParaRPr>
          </a:p>
          <a:p>
            <a:pPr marL="0" indent="0" algn="just">
              <a:lnSpc>
                <a:spcPct val="110000"/>
              </a:lnSpc>
              <a:buNone/>
            </a:pPr>
            <a:r>
              <a:rPr lang="fr-FR" sz="1800" dirty="0">
                <a:solidFill>
                  <a:schemeClr val="tx1"/>
                </a:solidFill>
                <a:effectLst/>
                <a:latin typeface="Georgia" panose="02040502050405020303" pitchFamily="18" charset="0"/>
                <a:ea typeface="Calibri" panose="020F0502020204030204" pitchFamily="34" charset="0"/>
              </a:rPr>
              <a:t>Selon le professeur Jean-Christophe Galloux, prendre des mesures raisonnables a deux conséquences majeures : </a:t>
            </a:r>
          </a:p>
          <a:p>
            <a:pPr>
              <a:lnSpc>
                <a:spcPct val="110000"/>
              </a:lnSpc>
            </a:pPr>
            <a:endParaRPr lang="fr-FR" sz="1800" dirty="0">
              <a:solidFill>
                <a:schemeClr val="tx1"/>
              </a:solidFill>
              <a:effectLst/>
              <a:latin typeface="Georgia" panose="02040502050405020303" pitchFamily="18" charset="0"/>
              <a:ea typeface="Calibri" panose="020F0502020204030204" pitchFamily="34" charset="0"/>
            </a:endParaRPr>
          </a:p>
          <a:p>
            <a:pPr marL="0" indent="0" algn="just">
              <a:lnSpc>
                <a:spcPct val="110000"/>
              </a:lnSpc>
              <a:buNone/>
            </a:pPr>
            <a:r>
              <a:rPr lang="fr-FR" sz="1800" dirty="0">
                <a:solidFill>
                  <a:schemeClr val="tx1"/>
                </a:solidFill>
                <a:effectLst/>
                <a:latin typeface="Georgia" panose="02040502050405020303" pitchFamily="18" charset="0"/>
                <a:ea typeface="Calibri" panose="020F0502020204030204" pitchFamily="34" charset="0"/>
              </a:rPr>
              <a:t>	- D’un point de vue </a:t>
            </a:r>
            <a:r>
              <a:rPr lang="fr-FR" sz="1800" b="1" u="sng" dirty="0">
                <a:solidFill>
                  <a:schemeClr val="tx1"/>
                </a:solidFill>
                <a:effectLst/>
                <a:latin typeface="Georgia" panose="02040502050405020303" pitchFamily="18" charset="0"/>
                <a:ea typeface="Calibri" panose="020F0502020204030204" pitchFamily="34" charset="0"/>
              </a:rPr>
              <a:t>juridique</a:t>
            </a:r>
            <a:r>
              <a:rPr lang="fr-FR" sz="1800" dirty="0">
                <a:solidFill>
                  <a:schemeClr val="tx1"/>
                </a:solidFill>
                <a:effectLst/>
                <a:latin typeface="Georgia" panose="02040502050405020303" pitchFamily="18" charset="0"/>
                <a:ea typeface="Calibri" panose="020F0502020204030204" pitchFamily="34" charset="0"/>
              </a:rPr>
              <a:t> : cela renverse la charge de la preuve et la fait 	supporter par le détenteur du secret : il devra prouver que cette exigence est 	remplie.  Le respect de cette exigence sera analysée en fonction des 	« </a:t>
            </a:r>
            <a:r>
              <a:rPr lang="fr-FR" sz="1800" i="1" dirty="0">
                <a:solidFill>
                  <a:schemeClr val="tx1"/>
                </a:solidFill>
                <a:effectLst/>
                <a:latin typeface="Georgia" panose="02040502050405020303" pitchFamily="18" charset="0"/>
                <a:ea typeface="Calibri" panose="020F0502020204030204" pitchFamily="34" charset="0"/>
              </a:rPr>
              <a:t>circonstances</a:t>
            </a:r>
            <a:r>
              <a:rPr lang="fr-FR" sz="1800" dirty="0">
                <a:solidFill>
                  <a:schemeClr val="tx1"/>
                </a:solidFill>
                <a:effectLst/>
                <a:latin typeface="Georgia" panose="02040502050405020303" pitchFamily="18" charset="0"/>
                <a:ea typeface="Calibri" panose="020F0502020204030204" pitchFamily="34" charset="0"/>
              </a:rPr>
              <a:t> ». </a:t>
            </a:r>
          </a:p>
          <a:p>
            <a:pPr marL="0" indent="0" algn="just">
              <a:lnSpc>
                <a:spcPct val="110000"/>
              </a:lnSpc>
              <a:buNone/>
            </a:pPr>
            <a:r>
              <a:rPr lang="fr-FR" sz="1800" dirty="0">
                <a:solidFill>
                  <a:schemeClr val="tx1"/>
                </a:solidFill>
                <a:effectLst/>
                <a:latin typeface="Georgia" panose="02040502050405020303" pitchFamily="18" charset="0"/>
                <a:ea typeface="Calibri" panose="020F0502020204030204" pitchFamily="34" charset="0"/>
              </a:rPr>
              <a:t>	- D’un point de vue </a:t>
            </a:r>
            <a:r>
              <a:rPr lang="fr-FR" sz="1800" b="1" u="sng" dirty="0">
                <a:solidFill>
                  <a:schemeClr val="tx1"/>
                </a:solidFill>
                <a:effectLst/>
                <a:latin typeface="Georgia" panose="02040502050405020303" pitchFamily="18" charset="0"/>
                <a:ea typeface="Calibri" panose="020F0502020204030204" pitchFamily="34" charset="0"/>
              </a:rPr>
              <a:t>pratique</a:t>
            </a:r>
            <a:r>
              <a:rPr lang="fr-FR" sz="1800" dirty="0">
                <a:solidFill>
                  <a:schemeClr val="tx1"/>
                </a:solidFill>
                <a:effectLst/>
                <a:latin typeface="Georgia" panose="02040502050405020303" pitchFamily="18" charset="0"/>
                <a:ea typeface="Calibri" panose="020F0502020204030204" pitchFamily="34" charset="0"/>
              </a:rPr>
              <a:t> : la loi n’indique pas quels types de mesures 	peuvent être considérées comme « </a:t>
            </a:r>
            <a:r>
              <a:rPr lang="fr-FR" sz="1800" i="1" dirty="0">
                <a:solidFill>
                  <a:schemeClr val="tx1"/>
                </a:solidFill>
                <a:effectLst/>
                <a:latin typeface="Georgia" panose="02040502050405020303" pitchFamily="18" charset="0"/>
                <a:ea typeface="Calibri" panose="020F0502020204030204" pitchFamily="34" charset="0"/>
              </a:rPr>
              <a:t>raisonnables compte tenu des 	circonstances </a:t>
            </a:r>
            <a:r>
              <a:rPr lang="fr-FR" sz="1800" dirty="0">
                <a:solidFill>
                  <a:schemeClr val="tx1"/>
                </a:solidFill>
                <a:effectLst/>
                <a:latin typeface="Georgia" panose="02040502050405020303" pitchFamily="18" charset="0"/>
                <a:ea typeface="Calibri" panose="020F0502020204030204" pitchFamily="34" charset="0"/>
              </a:rPr>
              <a:t>». Elles peuvent donc prendre différentes formes : il reviendra	aux 	entreprises de déterminer ces mesures adéquates, puis à la jurisprudence d’en	faire 	une appréciation souveraine. </a:t>
            </a:r>
          </a:p>
          <a:p>
            <a:endParaRPr lang="fr-FR" sz="1800" dirty="0">
              <a:solidFill>
                <a:srgbClr val="EEECE1"/>
              </a:solidFill>
              <a:effectLst/>
              <a:latin typeface="Georgia" panose="02040502050405020303" pitchFamily="18" charset="0"/>
              <a:ea typeface="Calibri" panose="020F0502020204030204" pitchFamily="34" charset="0"/>
            </a:endParaRP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2" y="1377110"/>
            <a:ext cx="8474075" cy="522288"/>
          </a:xfrm>
        </p:spPr>
        <p:txBody>
          <a:bodyPr>
            <a:noAutofit/>
          </a:bodyPr>
          <a:lstStyle/>
          <a:p>
            <a:r>
              <a:rPr lang="fr-FR" sz="2000" dirty="0">
                <a:solidFill>
                  <a:srgbClr val="EE4D56"/>
                </a:solidFill>
                <a:latin typeface="Georgia" panose="02040502050405020303" pitchFamily="18" charset="0"/>
              </a:rPr>
              <a:t>B. La loi n°2018-670 du 30 juillet 2018 relative à la protection du secret des affaires et le décret n°2018-1126 du 11 décembre 2018</a:t>
            </a:r>
          </a:p>
          <a:p>
            <a:endParaRPr lang="fr-FR" dirty="0">
              <a:solidFill>
                <a:srgbClr val="EEECE1"/>
              </a:solidFill>
              <a:latin typeface="Georgia" panose="02040502050405020303" pitchFamily="18" charset="0"/>
            </a:endParaRPr>
          </a:p>
          <a:p>
            <a:r>
              <a:rPr lang="fr-FR" dirty="0">
                <a:solidFill>
                  <a:srgbClr val="EE4D56"/>
                </a:solidFill>
                <a:latin typeface="Georgia" panose="02040502050405020303" pitchFamily="18" charset="0"/>
              </a:rPr>
              <a:t>2. L’interprétation doctrinale </a:t>
            </a:r>
          </a:p>
        </p:txBody>
      </p:sp>
    </p:spTree>
    <p:extLst>
      <p:ext uri="{BB962C8B-B14F-4D97-AF65-F5344CB8AC3E}">
        <p14:creationId xmlns:p14="http://schemas.microsoft.com/office/powerpoint/2010/main" val="2677458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95393" y="2549704"/>
            <a:ext cx="9439525" cy="5150128"/>
          </a:xfrm>
        </p:spPr>
        <p:txBody>
          <a:bodyPr/>
          <a:lstStyle/>
          <a:p>
            <a:pPr marL="0" indent="0" algn="just">
              <a:lnSpc>
                <a:spcPct val="100000"/>
              </a:lnSpc>
              <a:buNone/>
            </a:pPr>
            <a:endParaRPr lang="fr-FR" dirty="0">
              <a:solidFill>
                <a:schemeClr val="tx1"/>
              </a:solidFill>
              <a:latin typeface="Georgia" panose="02040502050405020303" pitchFamily="18" charset="0"/>
            </a:endParaRPr>
          </a:p>
          <a:p>
            <a:pPr algn="just"/>
            <a:r>
              <a:rPr lang="fr-FR" dirty="0">
                <a:solidFill>
                  <a:schemeClr val="tx1"/>
                </a:solidFill>
                <a:latin typeface="Georgia" panose="02040502050405020303" pitchFamily="18" charset="0"/>
                <a:ea typeface="Calibri" panose="020F0502020204030204" pitchFamily="34" charset="0"/>
              </a:rPr>
              <a:t>Deux moyens de mise en œuvre des « </a:t>
            </a:r>
            <a:r>
              <a:rPr lang="fr-FR" i="1" dirty="0">
                <a:solidFill>
                  <a:schemeClr val="tx1"/>
                </a:solidFill>
                <a:latin typeface="Georgia" panose="02040502050405020303" pitchFamily="18" charset="0"/>
              </a:rPr>
              <a:t>mesures de protection raisonnables </a:t>
            </a:r>
            <a:r>
              <a:rPr lang="fr-FR" dirty="0">
                <a:solidFill>
                  <a:schemeClr val="tx1"/>
                </a:solidFill>
                <a:latin typeface="Georgia" panose="02040502050405020303" pitchFamily="18" charset="0"/>
              </a:rPr>
              <a:t>» </a:t>
            </a:r>
            <a:endParaRPr lang="fr-FR" sz="1800" dirty="0">
              <a:solidFill>
                <a:schemeClr val="tx1"/>
              </a:solidFill>
              <a:effectLst/>
              <a:latin typeface="Georgia" panose="02040502050405020303" pitchFamily="18" charset="0"/>
              <a:ea typeface="Calibri" panose="020F0502020204030204" pitchFamily="34" charset="0"/>
            </a:endParaRPr>
          </a:p>
          <a:p>
            <a:pPr marL="285750" indent="-285750" algn="just">
              <a:buFontTx/>
              <a:buChar char="-"/>
            </a:pPr>
            <a:r>
              <a:rPr lang="fr-FR" sz="1800" dirty="0">
                <a:solidFill>
                  <a:schemeClr val="tx1"/>
                </a:solidFill>
                <a:effectLst/>
                <a:latin typeface="Georgia" panose="02040502050405020303" pitchFamily="18" charset="0"/>
                <a:ea typeface="Calibri" panose="020F0502020204030204" pitchFamily="34" charset="0"/>
              </a:rPr>
              <a:t>Les mesures </a:t>
            </a:r>
            <a:r>
              <a:rPr lang="fr-FR" sz="1800" b="1" u="sng" dirty="0">
                <a:solidFill>
                  <a:schemeClr val="tx1"/>
                </a:solidFill>
                <a:effectLst/>
                <a:latin typeface="Georgia" panose="02040502050405020303" pitchFamily="18" charset="0"/>
                <a:ea typeface="Calibri" panose="020F0502020204030204" pitchFamily="34" charset="0"/>
              </a:rPr>
              <a:t>juridiques</a:t>
            </a:r>
            <a:r>
              <a:rPr lang="fr-FR" sz="1800" dirty="0">
                <a:solidFill>
                  <a:schemeClr val="tx1"/>
                </a:solidFill>
                <a:effectLst/>
                <a:latin typeface="Georgia" panose="02040502050405020303" pitchFamily="18" charset="0"/>
                <a:ea typeface="Calibri" panose="020F0502020204030204" pitchFamily="34" charset="0"/>
              </a:rPr>
              <a:t> :</a:t>
            </a:r>
          </a:p>
          <a:p>
            <a:pPr marL="971550" lvl="1" indent="-285750" algn="just">
              <a:lnSpc>
                <a:spcPct val="100000"/>
              </a:lnSpc>
              <a:buFontTx/>
              <a:buChar char="-"/>
            </a:pPr>
            <a:r>
              <a:rPr lang="fr-FR" sz="1800" dirty="0">
                <a:latin typeface="Georgia" panose="02040502050405020303" pitchFamily="18" charset="0"/>
                <a:ea typeface="Calibri" panose="020F0502020204030204" pitchFamily="34" charset="0"/>
              </a:rPr>
              <a:t>Clauses de confidentialité : </a:t>
            </a:r>
            <a:r>
              <a:rPr lang="fr-FR" sz="1800" dirty="0">
                <a:solidFill>
                  <a:schemeClr val="tx1"/>
                </a:solidFill>
                <a:effectLst/>
                <a:latin typeface="Georgia" panose="02040502050405020303" pitchFamily="18" charset="0"/>
                <a:ea typeface="Times New Roman" panose="02020603050405020304" pitchFamily="18" charset="0"/>
              </a:rPr>
              <a:t>Obligations </a:t>
            </a:r>
          </a:p>
          <a:p>
            <a:pPr marL="1885950" lvl="3" indent="-285750" algn="just">
              <a:lnSpc>
                <a:spcPct val="100000"/>
              </a:lnSpc>
            </a:pPr>
            <a:r>
              <a:rPr lang="fr-FR" sz="1600" dirty="0">
                <a:latin typeface="Georgia" panose="02040502050405020303" pitchFamily="18" charset="0"/>
                <a:ea typeface="Times New Roman" panose="02020603050405020304" pitchFamily="18" charset="0"/>
              </a:rPr>
              <a:t>De ne pas communiquer</a:t>
            </a:r>
          </a:p>
          <a:p>
            <a:pPr marL="1885950" lvl="3" indent="-285750" algn="just">
              <a:lnSpc>
                <a:spcPct val="100000"/>
              </a:lnSpc>
            </a:pPr>
            <a:r>
              <a:rPr lang="fr-FR" sz="1600" dirty="0">
                <a:solidFill>
                  <a:schemeClr val="tx1"/>
                </a:solidFill>
                <a:effectLst/>
                <a:latin typeface="Georgia" panose="02040502050405020303" pitchFamily="18" charset="0"/>
                <a:ea typeface="Times New Roman" panose="02020603050405020304" pitchFamily="18" charset="0"/>
              </a:rPr>
              <a:t>De ne pas exploiter</a:t>
            </a:r>
          </a:p>
          <a:p>
            <a:pPr marL="1885950" lvl="3" indent="-285750" algn="just">
              <a:lnSpc>
                <a:spcPct val="100000"/>
              </a:lnSpc>
            </a:pPr>
            <a:r>
              <a:rPr lang="fr-FR" sz="1600" dirty="0">
                <a:latin typeface="Georgia" panose="02040502050405020303" pitchFamily="18" charset="0"/>
                <a:ea typeface="Times New Roman" panose="02020603050405020304" pitchFamily="18" charset="0"/>
              </a:rPr>
              <a:t>De restituer</a:t>
            </a:r>
            <a:r>
              <a:rPr lang="fr-FR" sz="1600" dirty="0">
                <a:solidFill>
                  <a:schemeClr val="tx1"/>
                </a:solidFill>
                <a:effectLst/>
                <a:latin typeface="Georgia" panose="02040502050405020303" pitchFamily="18" charset="0"/>
                <a:ea typeface="Times New Roman" panose="02020603050405020304" pitchFamily="18" charset="0"/>
              </a:rPr>
              <a:t> </a:t>
            </a:r>
          </a:p>
          <a:p>
            <a:pPr algn="just">
              <a:lnSpc>
                <a:spcPct val="100000"/>
              </a:lnSpc>
            </a:pPr>
            <a:endParaRPr lang="fr-FR" dirty="0">
              <a:solidFill>
                <a:schemeClr val="tx1"/>
              </a:solidFill>
              <a:latin typeface="Georgia" panose="02040502050405020303" pitchFamily="18" charset="0"/>
            </a:endParaRPr>
          </a:p>
          <a:p>
            <a:pPr marL="285750" indent="-285750" algn="just">
              <a:lnSpc>
                <a:spcPct val="100000"/>
              </a:lnSpc>
              <a:buFontTx/>
              <a:buChar char="-"/>
            </a:pPr>
            <a:r>
              <a:rPr lang="fr-FR" dirty="0">
                <a:solidFill>
                  <a:schemeClr val="tx1"/>
                </a:solidFill>
                <a:latin typeface="Georgia" panose="02040502050405020303" pitchFamily="18" charset="0"/>
              </a:rPr>
              <a:t>Les mesures </a:t>
            </a:r>
            <a:r>
              <a:rPr lang="fr-FR" b="1" u="sng" dirty="0">
                <a:solidFill>
                  <a:schemeClr val="tx1"/>
                </a:solidFill>
                <a:latin typeface="Georgia" panose="02040502050405020303" pitchFamily="18" charset="0"/>
              </a:rPr>
              <a:t>pratiques</a:t>
            </a:r>
            <a:r>
              <a:rPr lang="fr-FR" dirty="0">
                <a:solidFill>
                  <a:schemeClr val="tx1"/>
                </a:solidFill>
                <a:latin typeface="Georgia" panose="02040502050405020303" pitchFamily="18" charset="0"/>
              </a:rPr>
              <a:t> : </a:t>
            </a:r>
            <a:r>
              <a:rPr lang="fr-FR" sz="1800" dirty="0">
                <a:solidFill>
                  <a:schemeClr val="tx1"/>
                </a:solidFill>
                <a:effectLst/>
                <a:latin typeface="Georgia" panose="02040502050405020303" pitchFamily="18" charset="0"/>
                <a:ea typeface="Times New Roman" panose="02020603050405020304" pitchFamily="18" charset="0"/>
              </a:rPr>
              <a:t>cachet confidentiel, mot de passe, cryptage informatique, formation visant à sensibiliser les collaborateurs, </a:t>
            </a:r>
            <a:r>
              <a:rPr lang="fr-FR" sz="1800" dirty="0">
                <a:solidFill>
                  <a:schemeClr val="tx1"/>
                </a:solidFill>
                <a:effectLst/>
                <a:latin typeface="Georgia" panose="02040502050405020303" pitchFamily="18" charset="0"/>
                <a:ea typeface="Calibri" panose="020F0502020204030204" pitchFamily="34" charset="0"/>
              </a:rPr>
              <a:t>restriction de l’accès aux locaux de l’entreprise, etc.</a:t>
            </a:r>
          </a:p>
          <a:p>
            <a:pPr marL="285750" indent="-285750" algn="just">
              <a:lnSpc>
                <a:spcPct val="100000"/>
              </a:lnSpc>
              <a:buFontTx/>
              <a:buChar char="-"/>
            </a:pPr>
            <a:endParaRPr lang="fr-FR" dirty="0">
              <a:solidFill>
                <a:schemeClr val="tx1"/>
              </a:solidFill>
              <a:latin typeface="Georgia" panose="02040502050405020303" pitchFamily="18" charset="0"/>
            </a:endParaRPr>
          </a:p>
          <a:p>
            <a:pPr algn="just">
              <a:lnSpc>
                <a:spcPct val="100000"/>
              </a:lnSpc>
            </a:pPr>
            <a:r>
              <a:rPr lang="fr-FR" dirty="0">
                <a:solidFill>
                  <a:schemeClr val="tx1"/>
                </a:solidFill>
                <a:latin typeface="Georgia" panose="02040502050405020303" pitchFamily="18" charset="0"/>
              </a:rPr>
              <a:t>Obligation de moyens </a:t>
            </a:r>
          </a:p>
          <a:p>
            <a:pPr marL="400050" indent="-400050" algn="just">
              <a:lnSpc>
                <a:spcPct val="100000"/>
              </a:lnSpc>
              <a:buAutoNum type="romanLcParenBoth"/>
            </a:pPr>
            <a:r>
              <a:rPr lang="fr-FR" dirty="0">
                <a:solidFill>
                  <a:schemeClr val="tx1"/>
                </a:solidFill>
                <a:latin typeface="Georgia" panose="02040502050405020303" pitchFamily="18" charset="0"/>
              </a:rPr>
              <a:t>Mesures objectives</a:t>
            </a:r>
          </a:p>
          <a:p>
            <a:pPr marL="400050" indent="-400050" algn="just">
              <a:lnSpc>
                <a:spcPct val="100000"/>
              </a:lnSpc>
              <a:buAutoNum type="romanLcParenBoth"/>
            </a:pPr>
            <a:r>
              <a:rPr lang="fr-FR" dirty="0">
                <a:solidFill>
                  <a:schemeClr val="tx1"/>
                </a:solidFill>
                <a:latin typeface="Georgia" panose="02040502050405020303" pitchFamily="18" charset="0"/>
              </a:rPr>
              <a:t>Intention subjective d’empêcher à un tiers normalement prudent d’avoir accès</a:t>
            </a:r>
          </a:p>
          <a:p>
            <a:pPr marL="400050" indent="-400050" algn="just">
              <a:lnSpc>
                <a:spcPct val="100000"/>
              </a:lnSpc>
              <a:buAutoNum type="romanLcParenBoth"/>
            </a:pPr>
            <a:endParaRPr lang="fr-FR" dirty="0">
              <a:solidFill>
                <a:schemeClr val="tx1"/>
              </a:solidFill>
              <a:latin typeface="Georgia" panose="02040502050405020303" pitchFamily="18" charset="0"/>
            </a:endParaRPr>
          </a:p>
          <a:p>
            <a:pPr algn="just">
              <a:lnSpc>
                <a:spcPct val="100000"/>
              </a:lnSpc>
            </a:pPr>
            <a:r>
              <a:rPr lang="fr-FR" dirty="0">
                <a:solidFill>
                  <a:schemeClr val="tx1"/>
                </a:solidFill>
                <a:latin typeface="Georgia" panose="02040502050405020303" pitchFamily="18" charset="0"/>
              </a:rPr>
              <a:t>Demain : une obligation de résultat ?Directive du 6 juillet 2016</a:t>
            </a:r>
          </a:p>
          <a:p>
            <a:pPr algn="just">
              <a:lnSpc>
                <a:spcPct val="100000"/>
              </a:lnSpc>
            </a:pPr>
            <a:endParaRPr lang="fr-FR" dirty="0">
              <a:solidFill>
                <a:schemeClr val="tx1"/>
              </a:solidFill>
              <a:latin typeface="Georgia" panose="02040502050405020303" pitchFamily="18" charset="0"/>
            </a:endParaRP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187684"/>
            <a:ext cx="8474075" cy="522288"/>
          </a:xfrm>
        </p:spPr>
        <p:txBody>
          <a:bodyPr>
            <a:noAutofit/>
          </a:bodyPr>
          <a:lstStyle/>
          <a:p>
            <a:r>
              <a:rPr lang="fr-FR" dirty="0">
                <a:solidFill>
                  <a:srgbClr val="EE4D56"/>
                </a:solidFill>
                <a:latin typeface="Georgia" panose="02040502050405020303" pitchFamily="18" charset="0"/>
              </a:rPr>
              <a:t>B. La loi n°2018-670 du 30 juillet 2018 relative à la protection du secret des affaires et le décret n°2018-1126 du 11 décembre 2018</a:t>
            </a:r>
          </a:p>
          <a:p>
            <a:endParaRPr lang="fr-FR" dirty="0">
              <a:solidFill>
                <a:srgbClr val="EE4D56"/>
              </a:solidFill>
              <a:latin typeface="Georgia" panose="02040502050405020303" pitchFamily="18" charset="0"/>
            </a:endParaRPr>
          </a:p>
          <a:p>
            <a:r>
              <a:rPr lang="fr-FR" dirty="0">
                <a:solidFill>
                  <a:srgbClr val="EE4D56"/>
                </a:solidFill>
                <a:latin typeface="Georgia" panose="02040502050405020303" pitchFamily="18" charset="0"/>
              </a:rPr>
              <a:t>2. L’interprétation doctrinale </a:t>
            </a:r>
          </a:p>
        </p:txBody>
      </p:sp>
    </p:spTree>
    <p:extLst>
      <p:ext uri="{BB962C8B-B14F-4D97-AF65-F5344CB8AC3E}">
        <p14:creationId xmlns:p14="http://schemas.microsoft.com/office/powerpoint/2010/main" val="2174814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t>I. </a:t>
            </a:r>
            <a:r>
              <a:rPr lang="fr-FR" dirty="0">
                <a:solidFill>
                  <a:srgbClr val="EE4D56"/>
                </a:solidFill>
              </a:rPr>
              <a:t>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709685" y="2579427"/>
            <a:ext cx="8988320" cy="3277307"/>
          </a:xfrm>
        </p:spPr>
        <p:txBody>
          <a:bodyPr/>
          <a:lstStyle/>
          <a:p>
            <a:pPr marL="342900" indent="-342900" algn="just">
              <a:buFont typeface="Arial" panose="020B0604020202020204" pitchFamily="34" charset="0"/>
              <a:buChar char="•"/>
            </a:pPr>
            <a:r>
              <a:rPr lang="fr-FR" sz="1800" dirty="0">
                <a:solidFill>
                  <a:schemeClr val="tx1"/>
                </a:solidFill>
                <a:effectLst/>
                <a:latin typeface="Georgia" panose="02040502050405020303" pitchFamily="18" charset="0"/>
                <a:ea typeface="Calibri" panose="020F0502020204030204" pitchFamily="34" charset="0"/>
              </a:rPr>
              <a:t>Appréciation </a:t>
            </a:r>
            <a:r>
              <a:rPr lang="fr-FR" sz="1800" i="1" dirty="0">
                <a:solidFill>
                  <a:schemeClr val="tx1"/>
                </a:solidFill>
                <a:effectLst/>
                <a:latin typeface="Georgia" panose="02040502050405020303" pitchFamily="18" charset="0"/>
                <a:ea typeface="Calibri" panose="020F0502020204030204" pitchFamily="34" charset="0"/>
              </a:rPr>
              <a:t>in concreto </a:t>
            </a:r>
            <a:r>
              <a:rPr lang="fr-FR" sz="1800" dirty="0">
                <a:solidFill>
                  <a:schemeClr val="tx1"/>
                </a:solidFill>
                <a:effectLst/>
                <a:latin typeface="Georgia" panose="02040502050405020303" pitchFamily="18" charset="0"/>
                <a:ea typeface="Calibri" panose="020F0502020204030204" pitchFamily="34" charset="0"/>
              </a:rPr>
              <a:t>des «</a:t>
            </a:r>
            <a:r>
              <a:rPr lang="fr-FR" sz="1800" i="1" dirty="0">
                <a:solidFill>
                  <a:schemeClr val="tx1"/>
                </a:solidFill>
                <a:effectLst/>
                <a:latin typeface="Georgia" panose="02040502050405020303" pitchFamily="18" charset="0"/>
                <a:ea typeface="Calibri" panose="020F0502020204030204" pitchFamily="34" charset="0"/>
              </a:rPr>
              <a:t>mesures raisonnables </a:t>
            </a:r>
            <a:r>
              <a:rPr lang="fr-FR" sz="1800" dirty="0">
                <a:solidFill>
                  <a:schemeClr val="tx1"/>
                </a:solidFill>
                <a:effectLst/>
                <a:latin typeface="Georgia" panose="02040502050405020303" pitchFamily="18" charset="0"/>
                <a:ea typeface="Calibri" panose="020F0502020204030204" pitchFamily="34" charset="0"/>
              </a:rPr>
              <a:t>» compte tenu « </a:t>
            </a:r>
            <a:r>
              <a:rPr lang="fr-FR" sz="1800" i="1" dirty="0">
                <a:solidFill>
                  <a:schemeClr val="tx1"/>
                </a:solidFill>
                <a:effectLst/>
                <a:latin typeface="Georgia" panose="02040502050405020303" pitchFamily="18" charset="0"/>
                <a:ea typeface="Calibri" panose="020F0502020204030204" pitchFamily="34" charset="0"/>
              </a:rPr>
              <a:t>des circonstances </a:t>
            </a:r>
            <a:r>
              <a:rPr lang="fr-FR" sz="1800" dirty="0">
                <a:solidFill>
                  <a:schemeClr val="tx1"/>
                </a:solidFill>
                <a:effectLst/>
                <a:latin typeface="Georgia" panose="02040502050405020303" pitchFamily="18" charset="0"/>
                <a:ea typeface="Calibri" panose="020F0502020204030204" pitchFamily="34" charset="0"/>
              </a:rPr>
              <a:t>»: </a:t>
            </a:r>
          </a:p>
          <a:p>
            <a:pPr algn="just"/>
            <a:endParaRPr lang="fr-FR" sz="1800" dirty="0">
              <a:solidFill>
                <a:schemeClr val="tx1"/>
              </a:solidFill>
              <a:effectLst/>
              <a:latin typeface="Georgia" panose="02040502050405020303" pitchFamily="18" charset="0"/>
              <a:ea typeface="Calibri" panose="020F0502020204030204" pitchFamily="34" charset="0"/>
            </a:endParaRPr>
          </a:p>
          <a:p>
            <a:pPr marL="285750" indent="-285750" algn="just">
              <a:buFont typeface="Wingdings" panose="05000000000000000000" pitchFamily="2" charset="2"/>
              <a:buChar char="Ø"/>
            </a:pPr>
            <a:r>
              <a:rPr lang="fr-FR" dirty="0">
                <a:solidFill>
                  <a:schemeClr val="tx1"/>
                </a:solidFill>
                <a:latin typeface="Georgia" panose="02040502050405020303" pitchFamily="18" charset="0"/>
                <a:ea typeface="Calibri" panose="020F0502020204030204" pitchFamily="34" charset="0"/>
              </a:rPr>
              <a:t>De </a:t>
            </a:r>
            <a:r>
              <a:rPr lang="fr-FR" sz="1800" dirty="0">
                <a:solidFill>
                  <a:schemeClr val="tx1"/>
                </a:solidFill>
                <a:effectLst/>
                <a:latin typeface="Georgia" panose="02040502050405020303" pitchFamily="18" charset="0"/>
                <a:ea typeface="Calibri" panose="020F0502020204030204" pitchFamily="34" charset="0"/>
              </a:rPr>
              <a:t>la taille et des moyens (financiers, humains) de l'entreprise, en particulier lorsqu'il s'agit d'une PME ;</a:t>
            </a:r>
          </a:p>
          <a:p>
            <a:pPr marL="285750" indent="-285750" algn="just">
              <a:buFont typeface="Wingdings" panose="05000000000000000000" pitchFamily="2" charset="2"/>
              <a:buChar char="Ø"/>
            </a:pPr>
            <a:r>
              <a:rPr lang="fr-FR" dirty="0">
                <a:solidFill>
                  <a:schemeClr val="tx1"/>
                </a:solidFill>
                <a:latin typeface="Georgia" panose="02040502050405020303" pitchFamily="18" charset="0"/>
                <a:ea typeface="Calibri" panose="020F0502020204030204" pitchFamily="34" charset="0"/>
              </a:rPr>
              <a:t>Du</a:t>
            </a:r>
            <a:r>
              <a:rPr lang="fr-FR" sz="1800" dirty="0">
                <a:solidFill>
                  <a:schemeClr val="tx1"/>
                </a:solidFill>
                <a:effectLst/>
                <a:latin typeface="Georgia" panose="02040502050405020303" pitchFamily="18" charset="0"/>
                <a:ea typeface="Calibri" panose="020F0502020204030204" pitchFamily="34" charset="0"/>
              </a:rPr>
              <a:t> secteur d’activité de l’entreprise (plus ou moins générateur de secret) ; </a:t>
            </a:r>
          </a:p>
          <a:p>
            <a:pPr marL="285750" indent="-285750" algn="just">
              <a:buFont typeface="Wingdings" panose="05000000000000000000" pitchFamily="2" charset="2"/>
              <a:buChar char="Ø"/>
            </a:pPr>
            <a:r>
              <a:rPr lang="fr-FR" dirty="0">
                <a:solidFill>
                  <a:schemeClr val="tx1"/>
                </a:solidFill>
                <a:latin typeface="Georgia" panose="02040502050405020303" pitchFamily="18" charset="0"/>
                <a:ea typeface="Calibri" panose="020F0502020204030204" pitchFamily="34" charset="0"/>
              </a:rPr>
              <a:t>De </a:t>
            </a:r>
            <a:r>
              <a:rPr lang="fr-FR" sz="1800" dirty="0">
                <a:solidFill>
                  <a:schemeClr val="tx1"/>
                </a:solidFill>
                <a:effectLst/>
                <a:latin typeface="Georgia" panose="02040502050405020303" pitchFamily="18" charset="0"/>
                <a:ea typeface="Calibri" panose="020F0502020204030204" pitchFamily="34" charset="0"/>
              </a:rPr>
              <a:t>la sensibilité des informations ;</a:t>
            </a:r>
          </a:p>
          <a:p>
            <a:pPr marL="285750" indent="-285750" algn="just">
              <a:buFont typeface="Wingdings" panose="05000000000000000000" pitchFamily="2" charset="2"/>
              <a:buChar char="Ø"/>
            </a:pPr>
            <a:r>
              <a:rPr lang="fr-FR" dirty="0">
                <a:solidFill>
                  <a:schemeClr val="tx1"/>
                </a:solidFill>
                <a:latin typeface="Georgia" panose="02040502050405020303" pitchFamily="18" charset="0"/>
                <a:ea typeface="Calibri" panose="020F0502020204030204" pitchFamily="34" charset="0"/>
              </a:rPr>
              <a:t>De </a:t>
            </a:r>
            <a:r>
              <a:rPr lang="fr-FR" sz="1800" dirty="0">
                <a:solidFill>
                  <a:schemeClr val="tx1"/>
                </a:solidFill>
                <a:effectLst/>
                <a:latin typeface="Georgia" panose="02040502050405020303" pitchFamily="18" charset="0"/>
                <a:ea typeface="Calibri" panose="020F0502020204030204" pitchFamily="34" charset="0"/>
              </a:rPr>
              <a:t>la catégorie de personnel ayant accès aux secrets.</a:t>
            </a:r>
          </a:p>
          <a:p>
            <a:pPr marL="285750" indent="-285750" algn="just">
              <a:buFont typeface="Wingdings" panose="05000000000000000000" pitchFamily="2" charset="2"/>
              <a:buChar char="Ø"/>
            </a:pPr>
            <a:endParaRPr lang="fr-FR" dirty="0">
              <a:solidFill>
                <a:schemeClr val="tx1"/>
              </a:solidFill>
              <a:latin typeface="Georgia" panose="02040502050405020303" pitchFamily="18" charset="0"/>
              <a:ea typeface="Calibri" panose="020F0502020204030204" pitchFamily="34" charset="0"/>
            </a:endParaRPr>
          </a:p>
          <a:p>
            <a:pPr marL="285750" indent="-285750" algn="just">
              <a:buFont typeface="Arial" panose="020B0604020202020204" pitchFamily="34" charset="0"/>
              <a:buChar char="•"/>
            </a:pPr>
            <a:r>
              <a:rPr lang="fr-FR" dirty="0">
                <a:solidFill>
                  <a:schemeClr val="tx1"/>
                </a:solidFill>
                <a:latin typeface="Georgia" panose="02040502050405020303" pitchFamily="18" charset="0"/>
                <a:ea typeface="Calibri" panose="020F0502020204030204" pitchFamily="34" charset="0"/>
              </a:rPr>
              <a:t>Appréciation au jour du détournement</a:t>
            </a:r>
          </a:p>
          <a:p>
            <a:pPr lvl="1" indent="0" algn="just">
              <a:buNone/>
            </a:pPr>
            <a:endParaRPr lang="fr-FR" sz="1200" dirty="0">
              <a:solidFill>
                <a:schemeClr val="tx1"/>
              </a:solidFill>
              <a:latin typeface="Georgia" panose="02040502050405020303" pitchFamily="18" charset="0"/>
              <a:ea typeface="Calibri" panose="020F0502020204030204" pitchFamily="34" charset="0"/>
            </a:endParaRPr>
          </a:p>
          <a:p>
            <a:endParaRPr lang="fr-FR" sz="1800" dirty="0">
              <a:solidFill>
                <a:srgbClr val="EEECE1"/>
              </a:solidFill>
              <a:effectLst/>
              <a:latin typeface="Georgia" panose="02040502050405020303" pitchFamily="18" charset="0"/>
              <a:ea typeface="Calibri" panose="020F0502020204030204" pitchFamily="34" charset="0"/>
            </a:endParaRP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269534"/>
            <a:ext cx="8474075" cy="522288"/>
          </a:xfrm>
        </p:spPr>
        <p:txBody>
          <a:bodyPr>
            <a:noAutofit/>
          </a:bodyPr>
          <a:lstStyle/>
          <a:p>
            <a:r>
              <a:rPr lang="fr-FR" sz="2000" dirty="0">
                <a:solidFill>
                  <a:srgbClr val="EE4D56"/>
                </a:solidFill>
                <a:latin typeface="Georgia" panose="02040502050405020303" pitchFamily="18" charset="0"/>
              </a:rPr>
              <a:t>B. La loi n°2018-670 du 30 juillet 2018 relative à la protection du secret des affaires et le décret n°2018-1126 du 11 décembre 2018</a:t>
            </a:r>
          </a:p>
          <a:p>
            <a:endParaRPr lang="fr-FR" dirty="0">
              <a:solidFill>
                <a:srgbClr val="EEECE1"/>
              </a:solidFill>
              <a:latin typeface="Georgia" panose="02040502050405020303" pitchFamily="18" charset="0"/>
            </a:endParaRPr>
          </a:p>
          <a:p>
            <a:r>
              <a:rPr lang="fr-FR" dirty="0">
                <a:solidFill>
                  <a:srgbClr val="EE4D56"/>
                </a:solidFill>
                <a:latin typeface="Georgia" panose="02040502050405020303" pitchFamily="18" charset="0"/>
              </a:rPr>
              <a:t>2. L’interprétation doctrinale </a:t>
            </a:r>
          </a:p>
        </p:txBody>
      </p:sp>
    </p:spTree>
    <p:extLst>
      <p:ext uri="{BB962C8B-B14F-4D97-AF65-F5344CB8AC3E}">
        <p14:creationId xmlns:p14="http://schemas.microsoft.com/office/powerpoint/2010/main" val="2654680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49C441-2115-41D9-9E3B-25723D561CC3}"/>
              </a:ext>
            </a:extLst>
          </p:cNvPr>
          <p:cNvSpPr>
            <a:spLocks noGrp="1"/>
          </p:cNvSpPr>
          <p:nvPr>
            <p:ph type="title"/>
          </p:nvPr>
        </p:nvSpPr>
        <p:spPr>
          <a:xfrm>
            <a:off x="2994147" y="2723458"/>
            <a:ext cx="6238750" cy="643197"/>
          </a:xfrm>
        </p:spPr>
        <p:txBody>
          <a:bodyPr/>
          <a:lstStyle/>
          <a:p>
            <a:r>
              <a:rPr lang="fr-FR" sz="2800" b="1" dirty="0">
                <a:solidFill>
                  <a:srgbClr val="EEECE1"/>
                </a:solidFill>
              </a:rPr>
              <a:t>II. L’interprétation jurisprudentielle</a:t>
            </a:r>
          </a:p>
        </p:txBody>
      </p:sp>
      <p:sp>
        <p:nvSpPr>
          <p:cNvPr id="3" name="Espace réservé du texte 2">
            <a:extLst>
              <a:ext uri="{FF2B5EF4-FFF2-40B4-BE49-F238E27FC236}">
                <a16:creationId xmlns:a16="http://schemas.microsoft.com/office/drawing/2014/main" id="{8042898A-F618-4E7B-BC2F-FFB1C89E70C3}"/>
              </a:ext>
            </a:extLst>
          </p:cNvPr>
          <p:cNvSpPr>
            <a:spLocks noGrp="1"/>
          </p:cNvSpPr>
          <p:nvPr>
            <p:ph type="body" idx="4294967295"/>
          </p:nvPr>
        </p:nvSpPr>
        <p:spPr>
          <a:xfrm>
            <a:off x="3635380" y="3701481"/>
            <a:ext cx="5597527" cy="1452409"/>
          </a:xfrm>
        </p:spPr>
        <p:txBody>
          <a:bodyPr>
            <a:normAutofit lnSpcReduction="10000"/>
          </a:bodyPr>
          <a:lstStyle/>
          <a:p>
            <a:pPr algn="just">
              <a:buFont typeface="+mj-lt"/>
              <a:buAutoNum type="alphaUcPeriod"/>
            </a:pPr>
            <a:r>
              <a:rPr lang="fr-FR" sz="2400" dirty="0">
                <a:solidFill>
                  <a:srgbClr val="EEECE1"/>
                </a:solidFill>
                <a:latin typeface="Georgia" panose="02040502050405020303" pitchFamily="18" charset="0"/>
              </a:rPr>
              <a:t> La jurisprudence antérieure à la loi du 30 juillet 2018</a:t>
            </a:r>
          </a:p>
          <a:p>
            <a:pPr algn="just">
              <a:buFont typeface="+mj-lt"/>
              <a:buAutoNum type="alphaUcPeriod"/>
            </a:pPr>
            <a:r>
              <a:rPr lang="fr-FR" sz="2400" dirty="0">
                <a:solidFill>
                  <a:srgbClr val="EEECE1"/>
                </a:solidFill>
                <a:latin typeface="Georgia" panose="02040502050405020303" pitchFamily="18" charset="0"/>
              </a:rPr>
              <a:t> La jurisprudence postérieure à la loi du 30 juillet 2018</a:t>
            </a:r>
          </a:p>
          <a:p>
            <a:pPr algn="just">
              <a:buFont typeface="+mj-lt"/>
              <a:buAutoNum type="alphaUcPeriod"/>
            </a:pPr>
            <a:endParaRPr lang="fr-FR" sz="2400" dirty="0">
              <a:solidFill>
                <a:srgbClr val="EEECE1"/>
              </a:solidFill>
              <a:latin typeface="Georgia" panose="02040502050405020303" pitchFamily="18" charset="0"/>
            </a:endParaRPr>
          </a:p>
          <a:p>
            <a:pPr algn="just">
              <a:buFont typeface="+mj-lt"/>
              <a:buAutoNum type="alphaUcPeriod"/>
            </a:pPr>
            <a:endParaRPr lang="fr-FR" sz="2400" dirty="0">
              <a:solidFill>
                <a:srgbClr val="EEECE1"/>
              </a:solidFill>
              <a:latin typeface="Georgia" panose="02040502050405020303" pitchFamily="18" charset="0"/>
            </a:endParaRPr>
          </a:p>
          <a:p>
            <a:pPr algn="just">
              <a:buFont typeface="+mj-lt"/>
              <a:buAutoNum type="alphaUcPeriod"/>
            </a:pPr>
            <a:endParaRPr lang="fr-FR" sz="2400" dirty="0">
              <a:solidFill>
                <a:srgbClr val="EEECE1"/>
              </a:solidFill>
              <a:latin typeface="Georgia" panose="02040502050405020303" pitchFamily="18" charset="0"/>
            </a:endParaRPr>
          </a:p>
          <a:p>
            <a:pPr marL="342900" indent="-342900">
              <a:buAutoNum type="alphaUcPeriod"/>
            </a:pPr>
            <a:endParaRPr lang="fr-FR" sz="2400" dirty="0">
              <a:solidFill>
                <a:srgbClr val="EEECE1"/>
              </a:solidFill>
              <a:latin typeface="Georgia" panose="02040502050405020303" pitchFamily="18" charset="0"/>
            </a:endParaRPr>
          </a:p>
        </p:txBody>
      </p:sp>
    </p:spTree>
    <p:extLst>
      <p:ext uri="{BB962C8B-B14F-4D97-AF65-F5344CB8AC3E}">
        <p14:creationId xmlns:p14="http://schemas.microsoft.com/office/powerpoint/2010/main" val="3144951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15D5-C6BE-4F1B-AB7E-F71C2A3327C4}"/>
              </a:ext>
            </a:extLst>
          </p:cNvPr>
          <p:cNvSpPr>
            <a:spLocks noGrp="1"/>
          </p:cNvSpPr>
          <p:nvPr>
            <p:ph type="title"/>
          </p:nvPr>
        </p:nvSpPr>
        <p:spPr/>
        <p:txBody>
          <a:bodyPr/>
          <a:lstStyle/>
          <a:p>
            <a:pPr marL="0" indent="0">
              <a:buNone/>
            </a:pPr>
            <a:r>
              <a:rPr lang="fr-FR" dirty="0"/>
              <a:t>II. L’interprétation jurisprudentielle</a:t>
            </a:r>
            <a:endParaRPr lang="fr-FR" dirty="0">
              <a:solidFill>
                <a:srgbClr val="EEECE1"/>
              </a:solidFill>
            </a:endParaRPr>
          </a:p>
        </p:txBody>
      </p:sp>
      <p:sp>
        <p:nvSpPr>
          <p:cNvPr id="4" name="Espace réservé du texte 3">
            <a:extLst>
              <a:ext uri="{FF2B5EF4-FFF2-40B4-BE49-F238E27FC236}">
                <a16:creationId xmlns:a16="http://schemas.microsoft.com/office/drawing/2014/main" id="{4933C894-849A-41FB-A9B3-719A95E13D92}"/>
              </a:ext>
            </a:extLst>
          </p:cNvPr>
          <p:cNvSpPr>
            <a:spLocks noGrp="1"/>
          </p:cNvSpPr>
          <p:nvPr>
            <p:ph type="body" idx="4294967295"/>
          </p:nvPr>
        </p:nvSpPr>
        <p:spPr>
          <a:xfrm>
            <a:off x="936700" y="2630564"/>
            <a:ext cx="8820000" cy="3960001"/>
          </a:xfrm>
        </p:spPr>
        <p:txBody>
          <a:bodyPr>
            <a:noAutofit/>
          </a:bodyPr>
          <a:lstStyle/>
          <a:p>
            <a:pPr marL="342900" indent="-342900" algn="just">
              <a:buFont typeface="Wingdings" panose="05000000000000000000" pitchFamily="2" charset="2"/>
              <a:buChar char="Ø"/>
            </a:pPr>
            <a:r>
              <a:rPr lang="fr-FR" sz="1400" dirty="0">
                <a:solidFill>
                  <a:srgbClr val="EEECE1"/>
                </a:solidFill>
                <a:latin typeface="Georgia" panose="02040502050405020303" pitchFamily="18" charset="0"/>
              </a:rPr>
              <a:t>« </a:t>
            </a:r>
            <a:r>
              <a:rPr lang="fr-FR" sz="1400" i="1" dirty="0">
                <a:solidFill>
                  <a:srgbClr val="EEECE1"/>
                </a:solidFill>
                <a:latin typeface="Georgia" panose="02040502050405020303" pitchFamily="18" charset="0"/>
              </a:rPr>
              <a:t>par le prévenu se référaient à un procédé industriel, brevetable ou non, qui n ’était connu que d’un ou de fort peu d’industriels et </a:t>
            </a:r>
            <a:r>
              <a:rPr lang="fr-FR" sz="1400" b="1" i="1" dirty="0">
                <a:solidFill>
                  <a:srgbClr val="EEECE1"/>
                </a:solidFill>
                <a:latin typeface="Georgia" panose="02040502050405020303" pitchFamily="18" charset="0"/>
              </a:rPr>
              <a:t>dont ceux-ci cachaient la connaissance à leurs concurrents </a:t>
            </a:r>
            <a:r>
              <a:rPr lang="fr-FR" sz="1400" i="1" dirty="0">
                <a:solidFill>
                  <a:srgbClr val="EEECE1"/>
                </a:solidFill>
                <a:latin typeface="Georgia" panose="02040502050405020303" pitchFamily="18" charset="0"/>
              </a:rPr>
              <a:t>; « qu’en effet constitue un secret de fabrique au sens de cet article-tout procédé de fabrication offrant un intérêt pratique ou commercial mis en usage par un industriel et tenu par lui caché à ses concurrents qui ne le connaissaient pas ; </a:t>
            </a:r>
            <a:r>
              <a:rPr lang="fr-FR" sz="1400" dirty="0">
                <a:solidFill>
                  <a:srgbClr val="EEECE1"/>
                </a:solidFill>
                <a:latin typeface="Georgia" panose="02040502050405020303" pitchFamily="18" charset="0"/>
              </a:rPr>
              <a:t>» (Cour de cassation, Chambre criminelle 30 décembre 1931).</a:t>
            </a:r>
          </a:p>
          <a:p>
            <a:pPr marL="342900" indent="-342900">
              <a:buFont typeface="Wingdings" panose="05000000000000000000" pitchFamily="2" charset="2"/>
              <a:buChar char="Ø"/>
            </a:pPr>
            <a:endParaRPr lang="fr-FR" sz="1400" i="1" dirty="0">
              <a:solidFill>
                <a:srgbClr val="EEECE1"/>
              </a:solidFill>
              <a:latin typeface="Georgia" panose="02040502050405020303" pitchFamily="18" charset="0"/>
            </a:endParaRPr>
          </a:p>
          <a:p>
            <a:pPr marL="342900" indent="-342900" algn="just">
              <a:buFont typeface="Wingdings" panose="05000000000000000000" pitchFamily="2" charset="2"/>
              <a:buChar char="Ø"/>
            </a:pPr>
            <a:r>
              <a:rPr lang="fr-FR" sz="1400" i="1" dirty="0">
                <a:solidFill>
                  <a:srgbClr val="EEECE1"/>
                </a:solidFill>
                <a:latin typeface="Georgia" panose="02040502050405020303" pitchFamily="18" charset="0"/>
              </a:rPr>
              <a:t>« Mais attendu que les juges du fond ont constaté qu’après avoir pris contact à Gaillac avec un émissaire de Giroud, la dame Landes, </a:t>
            </a:r>
            <a:r>
              <a:rPr lang="fr-FR" sz="1400" b="1" i="1" dirty="0">
                <a:solidFill>
                  <a:srgbClr val="EEECE1"/>
                </a:solidFill>
                <a:latin typeface="Georgia" panose="02040502050405020303" pitchFamily="18" charset="0"/>
              </a:rPr>
              <a:t>ouvrière employée depuis une quinzaine d’années dans l’usine de Fabre</a:t>
            </a:r>
            <a:r>
              <a:rPr lang="fr-FR" sz="1400" i="1" dirty="0">
                <a:solidFill>
                  <a:srgbClr val="EEECE1"/>
                </a:solidFill>
                <a:latin typeface="Georgia" panose="02040502050405020303" pitchFamily="18" charset="0"/>
              </a:rPr>
              <a:t>, (…); que la dame Landes avait dévoilé les procèdes de fabrication de Fabre à Giroud, qui, sans cela, n’était pas en mesure de réaliser des perruques de poupées de la qualité de celles de Fabre » </a:t>
            </a:r>
            <a:r>
              <a:rPr lang="fr-FR" sz="1400" dirty="0">
                <a:solidFill>
                  <a:srgbClr val="EEECE1"/>
                </a:solidFill>
                <a:latin typeface="Georgia" panose="02040502050405020303" pitchFamily="18" charset="0"/>
              </a:rPr>
              <a:t>(Cour de Cassation (Chambre sociale, 12 mars 1959.)</a:t>
            </a:r>
          </a:p>
          <a:p>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r>
              <a:rPr lang="fr-FR" sz="1400" dirty="0">
                <a:solidFill>
                  <a:srgbClr val="EEECE1"/>
                </a:solidFill>
                <a:latin typeface="Georgia" panose="02040502050405020303" pitchFamily="18" charset="0"/>
              </a:rPr>
              <a:t>« </a:t>
            </a:r>
            <a:r>
              <a:rPr lang="fr-FR" sz="1400" i="1" dirty="0">
                <a:solidFill>
                  <a:srgbClr val="EEECE1"/>
                </a:solidFill>
                <a:latin typeface="Georgia" panose="02040502050405020303" pitchFamily="18" charset="0"/>
              </a:rPr>
              <a:t>Qu’Y n’expose pas en </a:t>
            </a:r>
            <a:r>
              <a:rPr lang="fr-FR" sz="1400" b="1" i="1" dirty="0">
                <a:solidFill>
                  <a:srgbClr val="EEECE1"/>
                </a:solidFill>
                <a:latin typeface="Georgia" panose="02040502050405020303" pitchFamily="18" charset="0"/>
              </a:rPr>
              <a:t>quoi la clause de confidentialité </a:t>
            </a:r>
            <a:r>
              <a:rPr lang="fr-FR" sz="1400" i="1" dirty="0">
                <a:solidFill>
                  <a:srgbClr val="EEECE1"/>
                </a:solidFill>
                <a:latin typeface="Georgia" panose="02040502050405020303" pitchFamily="18" charset="0"/>
              </a:rPr>
              <a:t>qu’elle invoque serait sans rapport avec le secret des affaires qu’une telle clause vise, pourtant, à garantir ; </a:t>
            </a:r>
            <a:r>
              <a:rPr lang="fr-FR" sz="1400" dirty="0">
                <a:solidFill>
                  <a:srgbClr val="EEECE1"/>
                </a:solidFill>
                <a:latin typeface="Georgia" panose="02040502050405020303" pitchFamily="18" charset="0"/>
              </a:rPr>
              <a:t>» (Cour d'appel de Paris, 7 mai 2008, n° 07/22092)</a:t>
            </a:r>
          </a:p>
          <a:p>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r>
              <a:rPr lang="fr-FR" sz="1400" dirty="0">
                <a:solidFill>
                  <a:srgbClr val="EEECE1"/>
                </a:solidFill>
                <a:latin typeface="Georgia" panose="02040502050405020303" pitchFamily="18" charset="0"/>
              </a:rPr>
              <a:t>« </a:t>
            </a:r>
            <a:r>
              <a:rPr lang="fr-FR" sz="1400" i="1" dirty="0">
                <a:solidFill>
                  <a:srgbClr val="EEECE1"/>
                </a:solidFill>
                <a:latin typeface="Georgia" panose="02040502050405020303" pitchFamily="18" charset="0"/>
              </a:rPr>
              <a:t>d'autant plus que la société Faiveley n'a imposé à ceux-ci, qui n'étaient pas ses salariés, </a:t>
            </a:r>
            <a:r>
              <a:rPr lang="fr-FR" sz="1400" b="1" i="1" dirty="0">
                <a:solidFill>
                  <a:srgbClr val="EEECE1"/>
                </a:solidFill>
                <a:latin typeface="Georgia" panose="02040502050405020303" pitchFamily="18" charset="0"/>
              </a:rPr>
              <a:t>aucune clause de confidentialité ou de non concurrence</a:t>
            </a:r>
            <a:r>
              <a:rPr lang="fr-FR" sz="1400" i="1" dirty="0">
                <a:solidFill>
                  <a:srgbClr val="EEECE1"/>
                </a:solidFill>
                <a:latin typeface="Georgia" panose="02040502050405020303" pitchFamily="18" charset="0"/>
              </a:rPr>
              <a:t>; que d'ailleurs, la solution inverse les aurait empêcher définitivement de travailler dans leur spécialité ou leur domaine; que les anciens salariés étaient donc parfaitement en droit de créer un société concurrente à l'expiration de leurs contrats de travail; </a:t>
            </a:r>
            <a:r>
              <a:rPr lang="fr-FR" sz="1400" dirty="0">
                <a:solidFill>
                  <a:srgbClr val="EEECE1"/>
                </a:solidFill>
                <a:latin typeface="Georgia" panose="02040502050405020303" pitchFamily="18" charset="0"/>
              </a:rPr>
              <a:t>» (CA Paris, 5, 5, 12-05-2011, n° 08/05720)</a:t>
            </a:r>
          </a:p>
        </p:txBody>
      </p:sp>
      <p:sp>
        <p:nvSpPr>
          <p:cNvPr id="5" name="Espace réservé du texte 4">
            <a:extLst>
              <a:ext uri="{FF2B5EF4-FFF2-40B4-BE49-F238E27FC236}">
                <a16:creationId xmlns:a16="http://schemas.microsoft.com/office/drawing/2014/main" id="{C22F45CA-BA90-44E9-8AD4-86ECCD7571AD}"/>
              </a:ext>
            </a:extLst>
          </p:cNvPr>
          <p:cNvSpPr>
            <a:spLocks noGrp="1"/>
          </p:cNvSpPr>
          <p:nvPr>
            <p:ph type="body" idx="4294967295"/>
          </p:nvPr>
        </p:nvSpPr>
        <p:spPr>
          <a:xfrm>
            <a:off x="1220650" y="1229008"/>
            <a:ext cx="8473763" cy="523219"/>
          </a:xfrm>
        </p:spPr>
        <p:txBody>
          <a:bodyPr>
            <a:noAutofit/>
          </a:bodyPr>
          <a:lstStyle/>
          <a:p>
            <a:r>
              <a:rPr lang="fr-FR" sz="2000" dirty="0">
                <a:solidFill>
                  <a:srgbClr val="EEECE1"/>
                </a:solidFill>
                <a:latin typeface="Georgia" panose="02040502050405020303" pitchFamily="18" charset="0"/>
              </a:rPr>
              <a:t>A. La jurisprudence antérieure à la loi du 30 juillet 2018</a:t>
            </a:r>
          </a:p>
        </p:txBody>
      </p:sp>
    </p:spTree>
    <p:extLst>
      <p:ext uri="{BB962C8B-B14F-4D97-AF65-F5344CB8AC3E}">
        <p14:creationId xmlns:p14="http://schemas.microsoft.com/office/powerpoint/2010/main" val="334584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5361E6-6609-454E-A7EC-DADF7D615788}"/>
              </a:ext>
            </a:extLst>
          </p:cNvPr>
          <p:cNvSpPr>
            <a:spLocks noGrp="1"/>
          </p:cNvSpPr>
          <p:nvPr>
            <p:ph type="title"/>
          </p:nvPr>
        </p:nvSpPr>
        <p:spPr/>
        <p:txBody>
          <a:bodyPr/>
          <a:lstStyle/>
          <a:p>
            <a:r>
              <a:rPr lang="fr-FR" dirty="0"/>
              <a:t>INTRODUCTION</a:t>
            </a:r>
          </a:p>
        </p:txBody>
      </p:sp>
    </p:spTree>
    <p:extLst>
      <p:ext uri="{BB962C8B-B14F-4D97-AF65-F5344CB8AC3E}">
        <p14:creationId xmlns:p14="http://schemas.microsoft.com/office/powerpoint/2010/main" val="3681305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15D5-C6BE-4F1B-AB7E-F71C2A3327C4}"/>
              </a:ext>
            </a:extLst>
          </p:cNvPr>
          <p:cNvSpPr>
            <a:spLocks noGrp="1"/>
          </p:cNvSpPr>
          <p:nvPr>
            <p:ph type="title"/>
          </p:nvPr>
        </p:nvSpPr>
        <p:spPr/>
        <p:txBody>
          <a:bodyPr/>
          <a:lstStyle/>
          <a:p>
            <a:pPr marL="0" indent="0">
              <a:buNone/>
            </a:pPr>
            <a:r>
              <a:rPr lang="fr-FR" dirty="0"/>
              <a:t>II. L’interprétation jurisprudentielle</a:t>
            </a:r>
            <a:endParaRPr lang="fr-FR" dirty="0">
              <a:solidFill>
                <a:srgbClr val="EEECE1"/>
              </a:solidFill>
            </a:endParaRPr>
          </a:p>
        </p:txBody>
      </p:sp>
      <p:sp>
        <p:nvSpPr>
          <p:cNvPr id="4" name="Espace réservé du texte 3">
            <a:extLst>
              <a:ext uri="{FF2B5EF4-FFF2-40B4-BE49-F238E27FC236}">
                <a16:creationId xmlns:a16="http://schemas.microsoft.com/office/drawing/2014/main" id="{4933C894-849A-41FB-A9B3-719A95E13D92}"/>
              </a:ext>
            </a:extLst>
          </p:cNvPr>
          <p:cNvSpPr>
            <a:spLocks noGrp="1"/>
          </p:cNvSpPr>
          <p:nvPr>
            <p:ph type="body" idx="4294967295"/>
          </p:nvPr>
        </p:nvSpPr>
        <p:spPr>
          <a:xfrm>
            <a:off x="452445" y="2630564"/>
            <a:ext cx="9767320" cy="4475352"/>
          </a:xfrm>
        </p:spPr>
        <p:txBody>
          <a:bodyPr>
            <a:noAutofit/>
          </a:bodyPr>
          <a:lstStyle/>
          <a:p>
            <a:pPr marL="342900" indent="-342900" algn="just">
              <a:buFont typeface="Wingdings" panose="05000000000000000000" pitchFamily="2" charset="2"/>
              <a:buChar char="Ø"/>
            </a:pPr>
            <a:r>
              <a:rPr lang="fr-FR" sz="1600" dirty="0">
                <a:solidFill>
                  <a:srgbClr val="EEECE1"/>
                </a:solidFill>
                <a:latin typeface="Georgia" panose="02040502050405020303" pitchFamily="18" charset="0"/>
              </a:rPr>
              <a:t>« </a:t>
            </a:r>
            <a:r>
              <a:rPr lang="fr-FR" sz="1600" i="1" dirty="0">
                <a:solidFill>
                  <a:srgbClr val="EEECE1"/>
                </a:solidFill>
                <a:latin typeface="Georgia" panose="02040502050405020303" pitchFamily="18" charset="0"/>
              </a:rPr>
              <a:t>Le second grief est de violation du savoir-faire et des secrets de fabrique et résulte de l'arrivée chez PLUG'IN de plusieurs anciens salariés de POSITRONIC qui seule peut expliquer la présence dans ses locaux de documents internes à cette société tels que des transparents de plans, des organigrammes, des tarifs, caractérisant un procédé déloyal en dehors du fait opposable aux seuls anciens salariés de POSITRONIC que </a:t>
            </a:r>
            <a:r>
              <a:rPr lang="fr-FR" sz="1600" b="1" i="1" dirty="0">
                <a:solidFill>
                  <a:srgbClr val="EEECE1"/>
                </a:solidFill>
                <a:latin typeface="Georgia" panose="02040502050405020303" pitchFamily="18" charset="0"/>
              </a:rPr>
              <a:t>leurs contrats de travail leur imposaient de restituer à leur départ les échantillons, produits, matériels, plans et documents divers qui avaient pu leur être confiés. </a:t>
            </a:r>
            <a:r>
              <a:rPr lang="fr-FR" sz="1600" dirty="0">
                <a:solidFill>
                  <a:srgbClr val="EEECE1"/>
                </a:solidFill>
                <a:latin typeface="Georgia" panose="02040502050405020303" pitchFamily="18" charset="0"/>
              </a:rPr>
              <a:t>» (CA, Toulouse, 24 avril 2012, n° 05/01431)</a:t>
            </a:r>
          </a:p>
          <a:p>
            <a:pPr marL="342900" indent="-342900" algn="just">
              <a:buFont typeface="Wingdings" panose="05000000000000000000" pitchFamily="2" charset="2"/>
              <a:buChar char="Ø"/>
            </a:pPr>
            <a:endParaRPr lang="fr-FR" sz="1600" i="1" dirty="0">
              <a:solidFill>
                <a:srgbClr val="EEECE1"/>
              </a:solidFill>
              <a:latin typeface="Georgia" panose="02040502050405020303" pitchFamily="18" charset="0"/>
            </a:endParaRPr>
          </a:p>
          <a:p>
            <a:pPr marL="342900" indent="-342900" algn="just">
              <a:buFont typeface="Wingdings" panose="05000000000000000000" pitchFamily="2" charset="2"/>
              <a:buChar char="Ø"/>
            </a:pPr>
            <a:r>
              <a:rPr lang="fr-FR" sz="1600" i="1" dirty="0">
                <a:solidFill>
                  <a:srgbClr val="EEECE1"/>
                </a:solidFill>
                <a:latin typeface="Georgia" panose="02040502050405020303" pitchFamily="18" charset="0"/>
              </a:rPr>
              <a:t>« Il ressort de </a:t>
            </a:r>
            <a:r>
              <a:rPr lang="fr-FR" sz="1600" b="1" i="1" dirty="0">
                <a:solidFill>
                  <a:srgbClr val="EEECE1"/>
                </a:solidFill>
                <a:latin typeface="Georgia" panose="02040502050405020303" pitchFamily="18" charset="0"/>
              </a:rPr>
              <a:t>l'accord de confidentialité </a:t>
            </a:r>
            <a:r>
              <a:rPr lang="fr-FR" sz="1600" i="1" dirty="0">
                <a:solidFill>
                  <a:srgbClr val="EEECE1"/>
                </a:solidFill>
                <a:latin typeface="Georgia" panose="02040502050405020303" pitchFamily="18" charset="0"/>
              </a:rPr>
              <a:t>et de la télécopie adressée par le conseil de la société EMITEC à l'huissier instrumentaire, que la société EMITEC a </a:t>
            </a:r>
            <a:r>
              <a:rPr lang="fr-FR" sz="1600" b="1" i="1" dirty="0">
                <a:solidFill>
                  <a:srgbClr val="EEECE1"/>
                </a:solidFill>
                <a:latin typeface="Georgia" panose="02040502050405020303" pitchFamily="18" charset="0"/>
              </a:rPr>
              <a:t>recherché à assurer la confidentialité du module de dosage « GEN III ».</a:t>
            </a:r>
            <a:r>
              <a:rPr lang="fr-FR" sz="1600" i="1" dirty="0">
                <a:solidFill>
                  <a:srgbClr val="EEECE1"/>
                </a:solidFill>
                <a:latin typeface="Georgia" panose="02040502050405020303" pitchFamily="18" charset="0"/>
              </a:rPr>
              <a:t> Il ressort par conséquent de ces éléments qu'aucune pièce ne permet d'établir que les modules de dosage GEN III et GEN IV ont été mis à la disposition du public de sorte que leur caractère confidentiel puisse être sérieusement contesté. » </a:t>
            </a:r>
            <a:r>
              <a:rPr lang="fr-FR" sz="1600" dirty="0">
                <a:solidFill>
                  <a:srgbClr val="EEECE1"/>
                </a:solidFill>
                <a:latin typeface="Georgia" panose="02040502050405020303" pitchFamily="18" charset="0"/>
              </a:rPr>
              <a:t>(TGI Paris, ordonnance de référé rétraction, 18 juin 2015, n° 15/05243)</a:t>
            </a:r>
          </a:p>
          <a:p>
            <a:pPr marL="342900" indent="-342900" algn="just">
              <a:buFont typeface="Wingdings" panose="05000000000000000000" pitchFamily="2" charset="2"/>
              <a:buChar char="Ø"/>
            </a:pPr>
            <a:endParaRPr lang="fr-FR" sz="1600" dirty="0">
              <a:solidFill>
                <a:srgbClr val="EEECE1"/>
              </a:solidFill>
              <a:latin typeface="Georgia" panose="02040502050405020303" pitchFamily="18" charset="0"/>
            </a:endParaRPr>
          </a:p>
          <a:p>
            <a:pPr marL="342900" indent="-342900" algn="just">
              <a:buFont typeface="Wingdings" panose="05000000000000000000" pitchFamily="2" charset="2"/>
              <a:buChar char="Ø"/>
            </a:pPr>
            <a:r>
              <a:rPr lang="fr-FR" sz="1600" dirty="0">
                <a:solidFill>
                  <a:srgbClr val="EEECE1"/>
                </a:solidFill>
                <a:latin typeface="Georgia" panose="02040502050405020303" pitchFamily="18" charset="0"/>
              </a:rPr>
              <a:t>« </a:t>
            </a:r>
            <a:r>
              <a:rPr lang="fr-FR" sz="1600" i="1" dirty="0">
                <a:solidFill>
                  <a:srgbClr val="EEECE1"/>
                </a:solidFill>
                <a:latin typeface="Georgia" panose="02040502050405020303" pitchFamily="18" charset="0"/>
              </a:rPr>
              <a:t>L’utilisation des secrets de fabrique des sociétés VESTERGAARD FRANDSEN constitue une violation des </a:t>
            </a:r>
            <a:r>
              <a:rPr lang="fr-FR" sz="1600" b="1" i="1" dirty="0">
                <a:solidFill>
                  <a:srgbClr val="EEECE1"/>
                </a:solidFill>
                <a:latin typeface="Georgia" panose="02040502050405020303" pitchFamily="18" charset="0"/>
              </a:rPr>
              <a:t>obligations contractuelles </a:t>
            </a:r>
            <a:r>
              <a:rPr lang="fr-FR" sz="1600" i="1" dirty="0">
                <a:solidFill>
                  <a:srgbClr val="EEECE1"/>
                </a:solidFill>
                <a:latin typeface="Georgia" panose="02040502050405020303" pitchFamily="18" charset="0"/>
              </a:rPr>
              <a:t>de loyauté et de confidentialité assortissant le « gentleman agreement </a:t>
            </a:r>
            <a:r>
              <a:rPr lang="fr-FR" sz="1600" dirty="0">
                <a:solidFill>
                  <a:srgbClr val="EEECE1"/>
                </a:solidFill>
                <a:latin typeface="Georgia" panose="02040502050405020303" pitchFamily="18" charset="0"/>
              </a:rPr>
              <a:t>». » (CA Montpellier, 17 septembre 2015, n°13/05047)</a:t>
            </a: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p:txBody>
      </p:sp>
      <p:sp>
        <p:nvSpPr>
          <p:cNvPr id="5" name="Espace réservé du texte 4">
            <a:extLst>
              <a:ext uri="{FF2B5EF4-FFF2-40B4-BE49-F238E27FC236}">
                <a16:creationId xmlns:a16="http://schemas.microsoft.com/office/drawing/2014/main" id="{C22F45CA-BA90-44E9-8AD4-86ECCD7571AD}"/>
              </a:ext>
            </a:extLst>
          </p:cNvPr>
          <p:cNvSpPr>
            <a:spLocks noGrp="1"/>
          </p:cNvSpPr>
          <p:nvPr>
            <p:ph type="body" idx="4294967295"/>
          </p:nvPr>
        </p:nvSpPr>
        <p:spPr>
          <a:xfrm>
            <a:off x="1220650" y="1229008"/>
            <a:ext cx="8473763" cy="523219"/>
          </a:xfrm>
        </p:spPr>
        <p:txBody>
          <a:bodyPr>
            <a:noAutofit/>
          </a:bodyPr>
          <a:lstStyle/>
          <a:p>
            <a:r>
              <a:rPr lang="fr-FR" sz="2000" dirty="0">
                <a:solidFill>
                  <a:srgbClr val="EEECE1"/>
                </a:solidFill>
                <a:latin typeface="Georgia" panose="02040502050405020303" pitchFamily="18" charset="0"/>
              </a:rPr>
              <a:t>A. La jurisprudence antérieure à la loi du 30 juillet 2018</a:t>
            </a:r>
          </a:p>
        </p:txBody>
      </p:sp>
    </p:spTree>
    <p:extLst>
      <p:ext uri="{BB962C8B-B14F-4D97-AF65-F5344CB8AC3E}">
        <p14:creationId xmlns:p14="http://schemas.microsoft.com/office/powerpoint/2010/main" val="3265369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15D5-C6BE-4F1B-AB7E-F71C2A3327C4}"/>
              </a:ext>
            </a:extLst>
          </p:cNvPr>
          <p:cNvSpPr>
            <a:spLocks noGrp="1"/>
          </p:cNvSpPr>
          <p:nvPr>
            <p:ph type="title"/>
          </p:nvPr>
        </p:nvSpPr>
        <p:spPr/>
        <p:txBody>
          <a:bodyPr/>
          <a:lstStyle/>
          <a:p>
            <a:pPr marL="0" indent="0">
              <a:buNone/>
            </a:pPr>
            <a:r>
              <a:rPr lang="fr-FR" dirty="0"/>
              <a:t>II. L’interprétation jurisprudentielle</a:t>
            </a:r>
            <a:endParaRPr lang="fr-FR" dirty="0">
              <a:solidFill>
                <a:srgbClr val="EEECE1"/>
              </a:solidFill>
            </a:endParaRPr>
          </a:p>
        </p:txBody>
      </p:sp>
      <p:sp>
        <p:nvSpPr>
          <p:cNvPr id="4" name="Espace réservé du texte 3">
            <a:extLst>
              <a:ext uri="{FF2B5EF4-FFF2-40B4-BE49-F238E27FC236}">
                <a16:creationId xmlns:a16="http://schemas.microsoft.com/office/drawing/2014/main" id="{4933C894-849A-41FB-A9B3-719A95E13D92}"/>
              </a:ext>
            </a:extLst>
          </p:cNvPr>
          <p:cNvSpPr>
            <a:spLocks noGrp="1"/>
          </p:cNvSpPr>
          <p:nvPr>
            <p:ph type="body" idx="4294967295"/>
          </p:nvPr>
        </p:nvSpPr>
        <p:spPr>
          <a:xfrm>
            <a:off x="955342" y="2001082"/>
            <a:ext cx="9007524" cy="4918333"/>
          </a:xfrm>
        </p:spPr>
        <p:txBody>
          <a:bodyPr>
            <a:noAutofit/>
          </a:bodyPr>
          <a:lstStyle/>
          <a:p>
            <a:pPr marL="342900" indent="-342900" algn="just">
              <a:buFont typeface="+mj-lt"/>
              <a:buAutoNum type="arabicPeriod"/>
            </a:pPr>
            <a:r>
              <a:rPr lang="fr-FR" dirty="0">
                <a:solidFill>
                  <a:srgbClr val="EEECE1"/>
                </a:solidFill>
                <a:latin typeface="Georgia" panose="02040502050405020303" pitchFamily="18" charset="0"/>
              </a:rPr>
              <a:t>Informations ayant été jugées comme constituant du secret des affaires :</a:t>
            </a:r>
          </a:p>
          <a:p>
            <a:pPr lvl="1" indent="0" algn="just">
              <a:buNone/>
            </a:pPr>
            <a:endParaRPr lang="fr-FR" sz="18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r>
              <a:rPr lang="fr-FR" sz="1400" dirty="0">
                <a:solidFill>
                  <a:srgbClr val="EEECE1"/>
                </a:solidFill>
                <a:effectLst/>
                <a:latin typeface="Georgia" panose="02040502050405020303" pitchFamily="18" charset="0"/>
                <a:ea typeface="Calibri" panose="020F0502020204030204" pitchFamily="34" charset="0"/>
              </a:rPr>
              <a:t>Une base de données issues de recherches et développements protégée par des codes d’accès utilisé par leurs salariés, des accords de confidentialité et l’entreprise faisant fabriquer les composants des produits par des entreprises différentes. (</a:t>
            </a:r>
            <a:r>
              <a:rPr lang="it-IT" sz="1400" dirty="0">
                <a:solidFill>
                  <a:srgbClr val="EEECE1"/>
                </a:solidFill>
                <a:effectLst/>
                <a:latin typeface="Georgia" panose="02040502050405020303" pitchFamily="18" charset="0"/>
                <a:ea typeface="Calibri" panose="020F0502020204030204" pitchFamily="34" charset="0"/>
              </a:rPr>
              <a:t>CA Montpellier, 2° ch., 14 mai 2019, n° 15/07646)</a:t>
            </a:r>
            <a:r>
              <a:rPr lang="fr-FR" sz="1400" dirty="0">
                <a:solidFill>
                  <a:srgbClr val="EEECE1"/>
                </a:solidFill>
                <a:effectLst/>
                <a:latin typeface="Georgia" panose="02040502050405020303" pitchFamily="18" charset="0"/>
                <a:ea typeface="Calibri" panose="020F0502020204030204" pitchFamily="34" charset="0"/>
              </a:rPr>
              <a:t> </a:t>
            </a:r>
          </a:p>
          <a:p>
            <a:pPr marL="1485900" lvl="2" indent="-342900" algn="just">
              <a:buFont typeface="Wingdings" panose="05000000000000000000" pitchFamily="2" charset="2"/>
              <a:buChar char="Ø"/>
            </a:pPr>
            <a:r>
              <a:rPr lang="fr-FR" sz="1400" b="1" dirty="0">
                <a:solidFill>
                  <a:srgbClr val="EEECE1"/>
                </a:solidFill>
                <a:latin typeface="Georgia" panose="02040502050405020303" pitchFamily="18" charset="0"/>
                <a:ea typeface="Calibri" panose="020F0502020204030204" pitchFamily="34" charset="0"/>
              </a:rPr>
              <a:t>Manquement</a:t>
            </a:r>
            <a:r>
              <a:rPr lang="fr-FR" sz="1000" b="1" dirty="0">
                <a:solidFill>
                  <a:srgbClr val="EEECE1"/>
                </a:solidFill>
                <a:latin typeface="Georgia" panose="02040502050405020303" pitchFamily="18" charset="0"/>
                <a:ea typeface="Calibri" panose="020F0502020204030204" pitchFamily="34" charset="0"/>
              </a:rPr>
              <a:t>  </a:t>
            </a:r>
            <a:r>
              <a:rPr lang="fr-FR" sz="1400" b="1" dirty="0">
                <a:solidFill>
                  <a:srgbClr val="EEECE1"/>
                </a:solidFill>
                <a:latin typeface="Georgia" panose="02040502050405020303" pitchFamily="18" charset="0"/>
                <a:ea typeface="Calibri" panose="020F0502020204030204" pitchFamily="34" charset="0"/>
              </a:rPr>
              <a:t>aux obligations de confidentialité et d’exclusivité</a:t>
            </a:r>
            <a:endParaRPr lang="fr-FR" sz="1400" b="1"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r>
              <a:rPr lang="fr-FR" sz="1400" dirty="0">
                <a:solidFill>
                  <a:srgbClr val="EEECE1"/>
                </a:solidFill>
                <a:effectLst/>
                <a:latin typeface="Georgia" panose="02040502050405020303" pitchFamily="18" charset="0"/>
                <a:ea typeface="Calibri" panose="020F0502020204030204" pitchFamily="34" charset="0"/>
              </a:rPr>
              <a:t>Un document à usage interne, comportant la </a:t>
            </a:r>
            <a:r>
              <a:rPr lang="fr-FR" sz="1400" b="1" dirty="0">
                <a:solidFill>
                  <a:srgbClr val="EEECE1"/>
                </a:solidFill>
                <a:effectLst/>
                <a:latin typeface="Georgia" panose="02040502050405020303" pitchFamily="18" charset="0"/>
                <a:ea typeface="Calibri" panose="020F0502020204030204" pitchFamily="34" charset="0"/>
              </a:rPr>
              <a:t>mention « confidentiel »</a:t>
            </a:r>
            <a:r>
              <a:rPr lang="fr-FR" sz="1400" dirty="0">
                <a:solidFill>
                  <a:srgbClr val="EEECE1"/>
                </a:solidFill>
                <a:effectLst/>
                <a:latin typeface="Georgia" panose="02040502050405020303" pitchFamily="18" charset="0"/>
                <a:ea typeface="Calibri" panose="020F0502020204030204" pitchFamily="34" charset="0"/>
              </a:rPr>
              <a:t>, concernant les usages et fonctionnalités attendus d’un produit, les attentes des utilisateurs de ce dispositif et des patients, les aspects de la production de ce produit. (TGI Paris, 22 nov. 2019, n</a:t>
            </a:r>
            <a:r>
              <a:rPr lang="fr-FR" sz="1400" baseline="30000" dirty="0">
                <a:solidFill>
                  <a:srgbClr val="EEECE1"/>
                </a:solidFill>
                <a:effectLst/>
                <a:latin typeface="Georgia" panose="02040502050405020303" pitchFamily="18" charset="0"/>
                <a:ea typeface="Calibri" panose="020F0502020204030204" pitchFamily="34" charset="0"/>
              </a:rPr>
              <a:t>o</a:t>
            </a:r>
            <a:r>
              <a:rPr lang="fr-FR" sz="1400" dirty="0">
                <a:solidFill>
                  <a:srgbClr val="EEECE1"/>
                </a:solidFill>
                <a:effectLst/>
                <a:latin typeface="Georgia" panose="02040502050405020303" pitchFamily="18" charset="0"/>
                <a:ea typeface="Calibri" panose="020F0502020204030204" pitchFamily="34" charset="0"/>
              </a:rPr>
              <a:t> 19/10783)</a:t>
            </a:r>
          </a:p>
          <a:p>
            <a:pPr marL="1028700" lvl="1" indent="-342900" algn="just">
              <a:buFont typeface="Wingdings" panose="05000000000000000000" pitchFamily="2" charset="2"/>
              <a:buChar char="Ø"/>
            </a:pPr>
            <a:r>
              <a:rPr lang="fr-FR" sz="1400" dirty="0">
                <a:solidFill>
                  <a:srgbClr val="EEECE1"/>
                </a:solidFill>
                <a:latin typeface="Georgia" panose="02040502050405020303" pitchFamily="18" charset="0"/>
                <a:ea typeface="Calibri" panose="020F0502020204030204" pitchFamily="34" charset="0"/>
              </a:rPr>
              <a:t>D</a:t>
            </a:r>
            <a:r>
              <a:rPr lang="fr-FR" sz="1400" dirty="0">
                <a:solidFill>
                  <a:srgbClr val="EEECE1"/>
                </a:solidFill>
                <a:effectLst/>
                <a:latin typeface="Georgia" panose="02040502050405020303" pitchFamily="18" charset="0"/>
                <a:ea typeface="Calibri" panose="020F0502020204030204" pitchFamily="34" charset="0"/>
              </a:rPr>
              <a:t>es documents, </a:t>
            </a:r>
            <a:r>
              <a:rPr lang="fr-FR" sz="1400" b="1" dirty="0">
                <a:solidFill>
                  <a:srgbClr val="EEECE1"/>
                </a:solidFill>
                <a:effectLst/>
                <a:latin typeface="Georgia" panose="02040502050405020303" pitchFamily="18" charset="0"/>
                <a:ea typeface="Calibri" panose="020F0502020204030204" pitchFamily="34" charset="0"/>
              </a:rPr>
              <a:t>couverts par une clause de confidentialités</a:t>
            </a:r>
            <a:r>
              <a:rPr lang="fr-FR" sz="1400" dirty="0">
                <a:solidFill>
                  <a:srgbClr val="EEECE1"/>
                </a:solidFill>
                <a:effectLst/>
                <a:latin typeface="Georgia" panose="02040502050405020303" pitchFamily="18" charset="0"/>
                <a:ea typeface="Calibri" panose="020F0502020204030204" pitchFamily="34" charset="0"/>
              </a:rPr>
              <a:t>, contenant, des chiffres détaillés, de l'activité d’un réseau d’enseignes de grande distribution, des parts de marchés, fournisseurs par fournisseurs, des montants des commandes et des rémunérations, des résultats sur une période assez récente, les conditions précises des contrats conclus. (Cour d'appel, Paris, Pôle 1, chambre 2, 8 Avril 2021 – n° 21/05090)</a:t>
            </a:r>
          </a:p>
          <a:p>
            <a:pPr marL="1028700" lvl="1" indent="-342900" algn="just">
              <a:buFont typeface="Wingdings" panose="05000000000000000000" pitchFamily="2" charset="2"/>
              <a:buChar char="Ø"/>
            </a:pPr>
            <a:r>
              <a:rPr lang="fr-FR" sz="1400" dirty="0">
                <a:solidFill>
                  <a:srgbClr val="EEECE1"/>
                </a:solidFill>
                <a:effectLst/>
                <a:latin typeface="Georgia" panose="02040502050405020303" pitchFamily="18" charset="0"/>
                <a:ea typeface="Calibri" panose="020F0502020204030204" pitchFamily="34" charset="0"/>
              </a:rPr>
              <a:t>Un document contenant la liste de pays où sont commercialisés des produits précis, revêtant la </a:t>
            </a:r>
            <a:r>
              <a:rPr lang="fr-FR" sz="1400" b="1" dirty="0">
                <a:solidFill>
                  <a:srgbClr val="EEECE1"/>
                </a:solidFill>
                <a:effectLst/>
                <a:latin typeface="Georgia" panose="02040502050405020303" pitchFamily="18" charset="0"/>
                <a:ea typeface="Calibri" panose="020F0502020204030204" pitchFamily="34" charset="0"/>
              </a:rPr>
              <a:t>mention "C3 - très confidentiel", dont l'accès est très restreint et conservé au sein d'un système d'information </a:t>
            </a:r>
            <a:r>
              <a:rPr lang="fr-FR" sz="1400" dirty="0">
                <a:solidFill>
                  <a:srgbClr val="EEECE1"/>
                </a:solidFill>
                <a:effectLst/>
                <a:latin typeface="Georgia" panose="02040502050405020303" pitchFamily="18" charset="0"/>
                <a:ea typeface="Calibri" panose="020F0502020204030204" pitchFamily="34" charset="0"/>
              </a:rPr>
              <a:t>conservant l'identité et le moment auquel ces documents ont été édités. (Tribunal de grande instance, Paris, 4 Juin 2021, n° 20/01390)</a:t>
            </a:r>
          </a:p>
          <a:p>
            <a:pPr marL="1028700" lvl="1" indent="-342900" algn="just">
              <a:buFont typeface="Wingdings" panose="05000000000000000000" pitchFamily="2" charset="2"/>
              <a:buChar char="Ø"/>
            </a:pPr>
            <a:r>
              <a:rPr lang="fr-FR" sz="1400" dirty="0">
                <a:solidFill>
                  <a:srgbClr val="EEECE1"/>
                </a:solidFill>
                <a:effectLst/>
                <a:latin typeface="Georgia" panose="02040502050405020303" pitchFamily="18" charset="0"/>
                <a:ea typeface="Calibri" panose="020F0502020204030204" pitchFamily="34" charset="0"/>
              </a:rPr>
              <a:t>Une liste du nombre d’unités vendues pour certain produits précis, </a:t>
            </a:r>
            <a:r>
              <a:rPr lang="fr-FR" sz="1400" b="1" dirty="0">
                <a:solidFill>
                  <a:srgbClr val="EEECE1"/>
                </a:solidFill>
                <a:effectLst/>
                <a:latin typeface="Georgia" panose="02040502050405020303" pitchFamily="18" charset="0"/>
                <a:ea typeface="Calibri" panose="020F0502020204030204" pitchFamily="34" charset="0"/>
              </a:rPr>
              <a:t>non diffusée publiquement</a:t>
            </a:r>
            <a:r>
              <a:rPr lang="fr-FR" sz="1400" dirty="0">
                <a:solidFill>
                  <a:srgbClr val="EEECE1"/>
                </a:solidFill>
                <a:effectLst/>
                <a:latin typeface="Georgia" panose="02040502050405020303" pitchFamily="18" charset="0"/>
                <a:ea typeface="Calibri" panose="020F0502020204030204" pitchFamily="34" charset="0"/>
              </a:rPr>
              <a:t>. (Cour d'appel de Paris, Pôle 1 - chambre 8, 3 décembre 2021, n° 21/05841)</a:t>
            </a:r>
          </a:p>
          <a:p>
            <a:pPr marL="1028700" lvl="1" indent="-342900" algn="just">
              <a:buFont typeface="Wingdings" panose="05000000000000000000" pitchFamily="2" charset="2"/>
              <a:buChar char="Ø"/>
            </a:pPr>
            <a:endParaRPr lang="fr-FR" sz="14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endParaRPr lang="fr-FR" sz="14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971550" lvl="1" indent="-28575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p:txBody>
      </p:sp>
      <p:sp>
        <p:nvSpPr>
          <p:cNvPr id="5" name="Espace réservé du texte 4">
            <a:extLst>
              <a:ext uri="{FF2B5EF4-FFF2-40B4-BE49-F238E27FC236}">
                <a16:creationId xmlns:a16="http://schemas.microsoft.com/office/drawing/2014/main" id="{C22F45CA-BA90-44E9-8AD4-86ECCD7571AD}"/>
              </a:ext>
            </a:extLst>
          </p:cNvPr>
          <p:cNvSpPr>
            <a:spLocks noGrp="1"/>
          </p:cNvSpPr>
          <p:nvPr>
            <p:ph type="body" idx="4294967295"/>
          </p:nvPr>
        </p:nvSpPr>
        <p:spPr>
          <a:xfrm>
            <a:off x="1220650" y="1229008"/>
            <a:ext cx="8473763" cy="523219"/>
          </a:xfrm>
        </p:spPr>
        <p:txBody>
          <a:bodyPr>
            <a:noAutofit/>
          </a:bodyPr>
          <a:lstStyle/>
          <a:p>
            <a:r>
              <a:rPr lang="fr-FR" sz="2000" dirty="0">
                <a:solidFill>
                  <a:srgbClr val="EEECE1"/>
                </a:solidFill>
                <a:latin typeface="Georgia" panose="02040502050405020303" pitchFamily="18" charset="0"/>
              </a:rPr>
              <a:t>B. La jurisprudence postérieure à la loi du 30 juillet 2018</a:t>
            </a:r>
          </a:p>
        </p:txBody>
      </p:sp>
    </p:spTree>
    <p:extLst>
      <p:ext uri="{BB962C8B-B14F-4D97-AF65-F5344CB8AC3E}">
        <p14:creationId xmlns:p14="http://schemas.microsoft.com/office/powerpoint/2010/main" val="3365691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15D5-C6BE-4F1B-AB7E-F71C2A3327C4}"/>
              </a:ext>
            </a:extLst>
          </p:cNvPr>
          <p:cNvSpPr>
            <a:spLocks noGrp="1"/>
          </p:cNvSpPr>
          <p:nvPr>
            <p:ph type="title"/>
          </p:nvPr>
        </p:nvSpPr>
        <p:spPr/>
        <p:txBody>
          <a:bodyPr/>
          <a:lstStyle/>
          <a:p>
            <a:pPr marL="0" indent="0">
              <a:buNone/>
            </a:pPr>
            <a:r>
              <a:rPr lang="fr-FR" dirty="0"/>
              <a:t>II. L’interprétation jurisprudentielle</a:t>
            </a:r>
            <a:endParaRPr lang="fr-FR" dirty="0">
              <a:solidFill>
                <a:srgbClr val="EEECE1"/>
              </a:solidFill>
            </a:endParaRPr>
          </a:p>
        </p:txBody>
      </p:sp>
      <p:sp>
        <p:nvSpPr>
          <p:cNvPr id="4" name="Espace réservé du texte 3">
            <a:extLst>
              <a:ext uri="{FF2B5EF4-FFF2-40B4-BE49-F238E27FC236}">
                <a16:creationId xmlns:a16="http://schemas.microsoft.com/office/drawing/2014/main" id="{4933C894-849A-41FB-A9B3-719A95E13D92}"/>
              </a:ext>
            </a:extLst>
          </p:cNvPr>
          <p:cNvSpPr>
            <a:spLocks noGrp="1"/>
          </p:cNvSpPr>
          <p:nvPr>
            <p:ph type="body" idx="4294967295"/>
          </p:nvPr>
        </p:nvSpPr>
        <p:spPr>
          <a:xfrm>
            <a:off x="936700" y="2133600"/>
            <a:ext cx="8820000" cy="4456965"/>
          </a:xfrm>
        </p:spPr>
        <p:txBody>
          <a:bodyPr>
            <a:noAutofit/>
          </a:bodyPr>
          <a:lstStyle/>
          <a:p>
            <a:pPr algn="just"/>
            <a:r>
              <a:rPr lang="fr-FR" dirty="0">
                <a:solidFill>
                  <a:srgbClr val="EEECE1"/>
                </a:solidFill>
                <a:latin typeface="Georgia" panose="02040502050405020303" pitchFamily="18" charset="0"/>
              </a:rPr>
              <a:t>2. Informations ayant été jugées comme ne constituant pas du secret des affaires :</a:t>
            </a:r>
          </a:p>
          <a:p>
            <a:pPr lvl="1" indent="0" algn="just">
              <a:buNone/>
            </a:pPr>
            <a:endParaRPr lang="fr-FR" sz="18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r>
              <a:rPr lang="fr-FR" sz="1800" dirty="0">
                <a:solidFill>
                  <a:srgbClr val="EEECE1"/>
                </a:solidFill>
                <a:effectLst/>
                <a:latin typeface="Georgia" panose="02040502050405020303" pitchFamily="18" charset="0"/>
                <a:ea typeface="Calibri" panose="020F0502020204030204" pitchFamily="34" charset="0"/>
              </a:rPr>
              <a:t>Le plan d’un implant médical, simplement </a:t>
            </a:r>
            <a:r>
              <a:rPr lang="fr-FR" sz="1800" b="1" dirty="0">
                <a:solidFill>
                  <a:srgbClr val="EEECE1"/>
                </a:solidFill>
                <a:effectLst/>
                <a:latin typeface="Georgia" panose="02040502050405020303" pitchFamily="18" charset="0"/>
                <a:ea typeface="Calibri" panose="020F0502020204030204" pitchFamily="34" charset="0"/>
              </a:rPr>
              <a:t>accroché au mur d’un local</a:t>
            </a:r>
            <a:r>
              <a:rPr lang="fr-FR" sz="1800" dirty="0">
                <a:solidFill>
                  <a:srgbClr val="EEECE1"/>
                </a:solidFill>
                <a:effectLst/>
                <a:latin typeface="Georgia" panose="02040502050405020303" pitchFamily="18" charset="0"/>
                <a:ea typeface="Calibri" panose="020F0502020204030204" pitchFamily="34" charset="0"/>
              </a:rPr>
              <a:t>. (TGI Paris, ord. Référé rétractation, 25 juillet 2019, n° 19/06252)</a:t>
            </a:r>
          </a:p>
          <a:p>
            <a:pPr marL="1485900" lvl="2" indent="-342900" algn="just">
              <a:buFont typeface="Wingdings" panose="05000000000000000000" pitchFamily="2" charset="2"/>
              <a:buChar char="Ø"/>
            </a:pPr>
            <a:r>
              <a:rPr lang="fr-FR" sz="1400" dirty="0">
                <a:solidFill>
                  <a:srgbClr val="EEECE1"/>
                </a:solidFill>
                <a:effectLst/>
                <a:latin typeface="Georgia" panose="02040502050405020303" pitchFamily="18" charset="0"/>
                <a:ea typeface="Calibri" panose="020F0502020204030204" pitchFamily="34" charset="0"/>
              </a:rPr>
              <a:t>« </a:t>
            </a:r>
            <a:r>
              <a:rPr lang="fr-FR" sz="1400" i="1" dirty="0">
                <a:solidFill>
                  <a:srgbClr val="EEECE1"/>
                </a:solidFill>
                <a:effectLst/>
                <a:latin typeface="Georgia" panose="02040502050405020303" pitchFamily="18" charset="0"/>
                <a:ea typeface="Calibri" panose="020F0502020204030204" pitchFamily="34" charset="0"/>
              </a:rPr>
              <a:t>…ne serait-ce par exemple que sa protection minimale dans une armoire fermée à clefs</a:t>
            </a:r>
            <a:r>
              <a:rPr lang="fr-FR" sz="1400" dirty="0">
                <a:solidFill>
                  <a:srgbClr val="EEECE1"/>
                </a:solidFill>
                <a:effectLst/>
                <a:latin typeface="Georgia" panose="02040502050405020303" pitchFamily="18" charset="0"/>
                <a:ea typeface="Calibri" panose="020F0502020204030204" pitchFamily="34" charset="0"/>
              </a:rPr>
              <a:t> »</a:t>
            </a:r>
          </a:p>
          <a:p>
            <a:pPr marL="1028700" lvl="1" indent="-342900" algn="just">
              <a:buFont typeface="Wingdings" panose="05000000000000000000" pitchFamily="2" charset="2"/>
              <a:buChar char="Ø"/>
            </a:pPr>
            <a:endParaRPr lang="fr-FR" sz="18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r>
              <a:rPr lang="fr-FR" sz="1800" dirty="0">
                <a:solidFill>
                  <a:srgbClr val="EEECE1"/>
                </a:solidFill>
                <a:effectLst/>
                <a:latin typeface="Georgia" panose="02040502050405020303" pitchFamily="18" charset="0"/>
                <a:ea typeface="Calibri" panose="020F0502020204030204" pitchFamily="34" charset="0"/>
              </a:rPr>
              <a:t>Des courriels comportant des données </a:t>
            </a:r>
            <a:r>
              <a:rPr lang="fr-FR" sz="1800" b="1" dirty="0">
                <a:solidFill>
                  <a:srgbClr val="EEECE1"/>
                </a:solidFill>
                <a:effectLst/>
                <a:latin typeface="Georgia" panose="02040502050405020303" pitchFamily="18" charset="0"/>
                <a:ea typeface="Calibri" panose="020F0502020204030204" pitchFamily="34" charset="0"/>
              </a:rPr>
              <a:t>accessibles sur internet et des courriels échangés par le salarié licencié </a:t>
            </a:r>
            <a:r>
              <a:rPr lang="fr-FR" sz="1800" dirty="0">
                <a:solidFill>
                  <a:srgbClr val="EEECE1"/>
                </a:solidFill>
                <a:latin typeface="Georgia" panose="02040502050405020303" pitchFamily="18" charset="0"/>
                <a:ea typeface="Calibri" panose="020F0502020204030204" pitchFamily="34" charset="0"/>
              </a:rPr>
              <a:t>(Cour d'appel de Versailles, 6e chambre, 27 février 2020, n° 19/03646)</a:t>
            </a:r>
          </a:p>
          <a:p>
            <a:pPr marL="1485900" lvl="2" indent="-342900" algn="just">
              <a:buFont typeface="Wingdings" panose="05000000000000000000" pitchFamily="2" charset="2"/>
              <a:buChar char="Ø"/>
            </a:pPr>
            <a:r>
              <a:rPr lang="fr-FR" sz="1400" dirty="0">
                <a:solidFill>
                  <a:srgbClr val="EEECE1"/>
                </a:solidFill>
                <a:latin typeface="Georgia" panose="02040502050405020303" pitchFamily="18" charset="0"/>
                <a:ea typeface="Calibri" panose="020F0502020204030204" pitchFamily="34" charset="0"/>
              </a:rPr>
              <a:t>Sur sa messagerie personnelle alors qu’il partait en vacances</a:t>
            </a:r>
          </a:p>
          <a:p>
            <a:pPr marL="1485900" lvl="2" indent="-342900" algn="just">
              <a:buFont typeface="Wingdings" panose="05000000000000000000" pitchFamily="2" charset="2"/>
              <a:buChar char="Ø"/>
            </a:pPr>
            <a:r>
              <a:rPr lang="fr-FR" sz="1400" dirty="0">
                <a:solidFill>
                  <a:srgbClr val="EEECE1"/>
                </a:solidFill>
                <a:latin typeface="Georgia" panose="02040502050405020303" pitchFamily="18" charset="0"/>
                <a:ea typeface="Calibri" panose="020F0502020204030204" pitchFamily="34" charset="0"/>
              </a:rPr>
              <a:t>Pour préparer sa défense</a:t>
            </a:r>
            <a:endParaRPr lang="fr-FR" sz="18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r>
              <a:rPr lang="fr-FR" sz="1800" dirty="0">
                <a:solidFill>
                  <a:srgbClr val="EEECE1"/>
                </a:solidFill>
                <a:latin typeface="Georgia" panose="02040502050405020303" pitchFamily="18" charset="0"/>
                <a:ea typeface="Calibri" panose="020F0502020204030204" pitchFamily="34" charset="0"/>
              </a:rPr>
              <a:t>U</a:t>
            </a:r>
            <a:r>
              <a:rPr lang="fr-FR" sz="1800" dirty="0">
                <a:solidFill>
                  <a:srgbClr val="EEECE1"/>
                </a:solidFill>
                <a:effectLst/>
                <a:latin typeface="Georgia" panose="02040502050405020303" pitchFamily="18" charset="0"/>
                <a:ea typeface="Calibri" panose="020F0502020204030204" pitchFamily="34" charset="0"/>
              </a:rPr>
              <a:t>n guide pour l’utilisateur d’un logiciel, </a:t>
            </a:r>
            <a:r>
              <a:rPr lang="fr-FR" sz="1800" b="1" dirty="0">
                <a:solidFill>
                  <a:srgbClr val="EEECE1"/>
                </a:solidFill>
                <a:effectLst/>
                <a:latin typeface="Georgia" panose="02040502050405020303" pitchFamily="18" charset="0"/>
                <a:ea typeface="Calibri" panose="020F0502020204030204" pitchFamily="34" charset="0"/>
              </a:rPr>
              <a:t>aisément accessible sur internet</a:t>
            </a:r>
            <a:r>
              <a:rPr lang="fr-FR" sz="1800" dirty="0">
                <a:solidFill>
                  <a:srgbClr val="EEECE1"/>
                </a:solidFill>
                <a:effectLst/>
                <a:latin typeface="Georgia" panose="02040502050405020303" pitchFamily="18" charset="0"/>
                <a:ea typeface="Calibri" panose="020F0502020204030204" pitchFamily="34" charset="0"/>
              </a:rPr>
              <a:t>, et ce, d’autant plus « “compte tenu des circonstances”, qui tiennent </a:t>
            </a:r>
            <a:r>
              <a:rPr lang="fr-FR" sz="1800" b="1" dirty="0">
                <a:solidFill>
                  <a:srgbClr val="EEECE1"/>
                </a:solidFill>
                <a:effectLst/>
                <a:latin typeface="Georgia" panose="02040502050405020303" pitchFamily="18" charset="0"/>
                <a:ea typeface="Calibri" panose="020F0502020204030204" pitchFamily="34" charset="0"/>
              </a:rPr>
              <a:t>aux moyens, élevés, dont disposent les sociétés </a:t>
            </a:r>
            <a:r>
              <a:rPr lang="fr-FR" sz="1800" dirty="0">
                <a:solidFill>
                  <a:srgbClr val="EEECE1"/>
                </a:solidFill>
                <a:effectLst/>
                <a:latin typeface="Georgia" panose="02040502050405020303" pitchFamily="18" charset="0"/>
                <a:ea typeface="Calibri" panose="020F0502020204030204" pitchFamily="34" charset="0"/>
              </a:rPr>
              <a:t>ORANGE et ALCATEL- LUCENT INTERNATIONAL aux fins de protéger leurs données les plus sensibles ». (TJ Paris, ord. JME, 6 mai 2021, n°20/07066)</a:t>
            </a:r>
          </a:p>
          <a:p>
            <a:pPr lvl="1" indent="0" algn="just">
              <a:buNone/>
            </a:pPr>
            <a:endParaRPr lang="fr-FR" sz="1800" dirty="0">
              <a:solidFill>
                <a:srgbClr val="EEECE1"/>
              </a:solidFill>
              <a:effectLst/>
              <a:latin typeface="Georgia" panose="02040502050405020303" pitchFamily="18" charset="0"/>
              <a:ea typeface="Calibri" panose="020F0502020204030204" pitchFamily="34" charset="0"/>
            </a:endParaRPr>
          </a:p>
          <a:p>
            <a:pPr marL="1028700" lvl="1"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971550" lvl="1" indent="-28575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a:p>
            <a:pPr marL="342900" indent="-342900" algn="just">
              <a:buFont typeface="Wingdings" panose="05000000000000000000" pitchFamily="2" charset="2"/>
              <a:buChar char="Ø"/>
            </a:pPr>
            <a:endParaRPr lang="fr-FR" sz="1400" dirty="0">
              <a:solidFill>
                <a:srgbClr val="EEECE1"/>
              </a:solidFill>
              <a:latin typeface="Georgia" panose="02040502050405020303" pitchFamily="18" charset="0"/>
            </a:endParaRPr>
          </a:p>
        </p:txBody>
      </p:sp>
      <p:sp>
        <p:nvSpPr>
          <p:cNvPr id="5" name="Espace réservé du texte 4">
            <a:extLst>
              <a:ext uri="{FF2B5EF4-FFF2-40B4-BE49-F238E27FC236}">
                <a16:creationId xmlns:a16="http://schemas.microsoft.com/office/drawing/2014/main" id="{C22F45CA-BA90-44E9-8AD4-86ECCD7571AD}"/>
              </a:ext>
            </a:extLst>
          </p:cNvPr>
          <p:cNvSpPr>
            <a:spLocks noGrp="1"/>
          </p:cNvSpPr>
          <p:nvPr>
            <p:ph type="body" idx="4294967295"/>
          </p:nvPr>
        </p:nvSpPr>
        <p:spPr>
          <a:xfrm>
            <a:off x="1220650" y="1229008"/>
            <a:ext cx="8473763" cy="523219"/>
          </a:xfrm>
        </p:spPr>
        <p:txBody>
          <a:bodyPr>
            <a:noAutofit/>
          </a:bodyPr>
          <a:lstStyle/>
          <a:p>
            <a:r>
              <a:rPr lang="fr-FR" sz="2000" dirty="0">
                <a:solidFill>
                  <a:srgbClr val="EEECE1"/>
                </a:solidFill>
                <a:latin typeface="Georgia" panose="02040502050405020303" pitchFamily="18" charset="0"/>
              </a:rPr>
              <a:t>B. La jurisprudence postérieure à la loi du 30 juillet 2018</a:t>
            </a:r>
          </a:p>
        </p:txBody>
      </p:sp>
    </p:spTree>
    <p:extLst>
      <p:ext uri="{BB962C8B-B14F-4D97-AF65-F5344CB8AC3E}">
        <p14:creationId xmlns:p14="http://schemas.microsoft.com/office/powerpoint/2010/main" val="1508407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E93C3A2-0536-43EA-AEFE-7B966BB6D73C}"/>
              </a:ext>
            </a:extLst>
          </p:cNvPr>
          <p:cNvSpPr txBox="1"/>
          <p:nvPr/>
        </p:nvSpPr>
        <p:spPr>
          <a:xfrm>
            <a:off x="10120542" y="7324078"/>
            <a:ext cx="366884" cy="166713"/>
          </a:xfrm>
          <a:prstGeom prst="rect">
            <a:avLst/>
          </a:prstGeom>
          <a:noFill/>
          <a:ln cap="flat">
            <a:noFill/>
          </a:ln>
        </p:spPr>
        <p:txBody>
          <a:bodyPr vert="horz" wrap="square" lIns="0" tIns="0" rIns="0" bIns="0" anchor="t" anchorCtr="0" compatLnSpc="1">
            <a:spAutoFit/>
          </a:bodyPr>
          <a:lstStyle/>
          <a:p>
            <a:pPr marL="38103" marR="0" lvl="0" indent="0" algn="l" defTabSz="914400" rtl="0" fontAlgn="auto" hangingPunct="1">
              <a:lnSpc>
                <a:spcPts val="1265"/>
              </a:lnSpc>
              <a:spcBef>
                <a:spcPts val="0"/>
              </a:spcBef>
              <a:spcAft>
                <a:spcPts val="0"/>
              </a:spcAft>
              <a:buNone/>
              <a:tabLst/>
              <a:defRPr sz="1800" b="0" i="0" u="none" strike="noStrike" kern="0" cap="none" spc="0" baseline="0">
                <a:solidFill>
                  <a:srgbClr val="000000"/>
                </a:solidFill>
                <a:uFillTx/>
              </a:defRPr>
            </a:pPr>
            <a:fld id="{4CB9E430-3DB1-4EEA-B907-51BBBA5A11B4}" type="slidenum">
              <a:t>23</a:t>
            </a:fld>
            <a:endParaRPr lang="fr-FR" sz="1200" b="0" i="0" u="none" strike="noStrike" kern="1200" cap="none" spc="0" baseline="0">
              <a:solidFill>
                <a:srgbClr val="EE4D56"/>
              </a:solidFill>
              <a:uFillTx/>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E8499"/>
        </a:solidFill>
        <a:effectLst/>
      </p:bgPr>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72044CC6-0F40-45F5-8BDF-DB7C80192BA9}"/>
              </a:ext>
            </a:extLst>
          </p:cNvPr>
          <p:cNvSpPr>
            <a:spLocks noGrp="1"/>
          </p:cNvSpPr>
          <p:nvPr>
            <p:ph type="body" idx="4294967295"/>
          </p:nvPr>
        </p:nvSpPr>
        <p:spPr>
          <a:xfrm>
            <a:off x="1944914" y="1701040"/>
            <a:ext cx="7197841" cy="4739759"/>
          </a:xfrm>
        </p:spPr>
        <p:txBody>
          <a:bodyPr/>
          <a:lstStyle/>
          <a:p>
            <a:pPr marL="0" indent="0">
              <a:buNone/>
            </a:pPr>
            <a:r>
              <a:rPr lang="fr-FR" sz="2400" b="1" u="sng" dirty="0">
                <a:solidFill>
                  <a:srgbClr val="EEECE1"/>
                </a:solidFill>
                <a:latin typeface="Georgia" panose="02040502050405020303" pitchFamily="18" charset="0"/>
              </a:rPr>
              <a:t>I. Les textes</a:t>
            </a:r>
          </a:p>
          <a:p>
            <a:pPr algn="just"/>
            <a:endParaRPr lang="fr-FR" sz="2000" dirty="0">
              <a:solidFill>
                <a:srgbClr val="EEECE1"/>
              </a:solidFill>
              <a:latin typeface="Georgia" panose="02040502050405020303" pitchFamily="18" charset="0"/>
            </a:endParaRPr>
          </a:p>
          <a:p>
            <a:pPr marL="457200" indent="-457200" algn="just">
              <a:buAutoNum type="alphaUcPeriod"/>
            </a:pPr>
            <a:r>
              <a:rPr lang="fr-FR" sz="2000" dirty="0">
                <a:solidFill>
                  <a:srgbClr val="EEECE1"/>
                </a:solidFill>
                <a:effectLst>
                  <a:outerShdw blurRad="38100" dist="38100" dir="2700000" algn="tl">
                    <a:srgbClr val="000000">
                      <a:alpha val="43137"/>
                    </a:srgbClr>
                  </a:outerShdw>
                </a:effectLst>
                <a:latin typeface="Georgia" panose="02040502050405020303" pitchFamily="18" charset="0"/>
              </a:rPr>
              <a:t>L’Accord sur les ADPIC de 1995</a:t>
            </a:r>
          </a:p>
          <a:p>
            <a:pPr marL="457200" indent="-457200" algn="just">
              <a:buAutoNum type="alphaUcPeriod"/>
            </a:pPr>
            <a:endParaRPr lang="fr-FR" sz="2000" dirty="0">
              <a:solidFill>
                <a:srgbClr val="EEECE1"/>
              </a:solidFill>
              <a:effectLst>
                <a:outerShdw blurRad="38100" dist="38100" dir="2700000" algn="tl">
                  <a:srgbClr val="000000">
                    <a:alpha val="43137"/>
                  </a:srgbClr>
                </a:outerShdw>
              </a:effectLst>
              <a:latin typeface="Georgia" panose="02040502050405020303" pitchFamily="18" charset="0"/>
            </a:endParaRPr>
          </a:p>
          <a:p>
            <a:pPr marL="457200" indent="-457200" algn="just">
              <a:buAutoNum type="alphaUcPeriod"/>
            </a:pPr>
            <a:r>
              <a:rPr lang="fr-FR" sz="2000" dirty="0">
                <a:solidFill>
                  <a:srgbClr val="EEECE1"/>
                </a:solidFill>
                <a:effectLst>
                  <a:outerShdw blurRad="38100" dist="38100" dir="2700000" algn="tl">
                    <a:srgbClr val="000000">
                      <a:alpha val="43137"/>
                    </a:srgbClr>
                  </a:outerShdw>
                </a:effectLst>
                <a:latin typeface="Georgia" panose="02040502050405020303" pitchFamily="18" charset="0"/>
              </a:rPr>
              <a:t>La Directive 2016/943 </a:t>
            </a:r>
          </a:p>
          <a:p>
            <a:pPr marL="457200" indent="-457200" algn="just">
              <a:buAutoNum type="alphaUcPeriod"/>
            </a:pPr>
            <a:endParaRPr lang="fr-FR" sz="2000" dirty="0">
              <a:solidFill>
                <a:srgbClr val="EEECE1"/>
              </a:solidFill>
              <a:effectLst>
                <a:outerShdw blurRad="38100" dist="38100" dir="2700000" algn="tl">
                  <a:srgbClr val="000000">
                    <a:alpha val="43137"/>
                  </a:srgbClr>
                </a:outerShdw>
              </a:effectLst>
              <a:latin typeface="Georgia" panose="02040502050405020303" pitchFamily="18" charset="0"/>
            </a:endParaRPr>
          </a:p>
          <a:p>
            <a:pPr marL="457200" indent="-457200" algn="just">
              <a:buAutoNum type="alphaUcPeriod"/>
            </a:pPr>
            <a:r>
              <a:rPr lang="fr-FR" sz="2000" dirty="0">
                <a:solidFill>
                  <a:srgbClr val="EEECE1"/>
                </a:solidFill>
                <a:effectLst>
                  <a:outerShdw blurRad="38100" dist="38100" dir="2700000" algn="tl">
                    <a:srgbClr val="000000">
                      <a:alpha val="43137"/>
                    </a:srgbClr>
                  </a:outerShdw>
                </a:effectLst>
                <a:latin typeface="Georgia" panose="02040502050405020303" pitchFamily="18" charset="0"/>
              </a:rPr>
              <a:t>La loi n°2018-670 du 30 juillet 2018 et le décret n°2018-1126 du 11 décembre 2018</a:t>
            </a:r>
          </a:p>
          <a:p>
            <a:pPr algn="just">
              <a:buFont typeface="+mj-lt"/>
              <a:buAutoNum type="alphaUcPeriod"/>
            </a:pPr>
            <a:endParaRPr lang="fr-FR" sz="2000" dirty="0">
              <a:solidFill>
                <a:srgbClr val="EEECE1"/>
              </a:solidFill>
              <a:latin typeface="Georgia" panose="02040502050405020303" pitchFamily="18" charset="0"/>
            </a:endParaRPr>
          </a:p>
          <a:p>
            <a:pPr marL="0" indent="0" algn="just">
              <a:buNone/>
            </a:pPr>
            <a:r>
              <a:rPr lang="fr-FR" sz="2400" b="1" u="sng" dirty="0">
                <a:solidFill>
                  <a:srgbClr val="EEECE1"/>
                </a:solidFill>
                <a:latin typeface="Georgia" panose="02040502050405020303" pitchFamily="18" charset="0"/>
              </a:rPr>
              <a:t>II. L’interprétation jurisprudentielle </a:t>
            </a:r>
          </a:p>
          <a:p>
            <a:pPr algn="just"/>
            <a:endParaRPr lang="fr-FR" sz="2000" dirty="0">
              <a:solidFill>
                <a:srgbClr val="EEECE1"/>
              </a:solidFill>
              <a:effectLst>
                <a:outerShdw blurRad="38100" dist="38100" dir="2700000" algn="tl">
                  <a:srgbClr val="000000">
                    <a:alpha val="43137"/>
                  </a:srgbClr>
                </a:outerShdw>
              </a:effectLst>
              <a:latin typeface="Georgia" panose="02040502050405020303" pitchFamily="18" charset="0"/>
            </a:endParaRPr>
          </a:p>
          <a:p>
            <a:pPr marL="457200" indent="-457200" algn="just">
              <a:buAutoNum type="alphaUcPeriod"/>
            </a:pPr>
            <a:r>
              <a:rPr lang="fr-FR" sz="2000" dirty="0">
                <a:solidFill>
                  <a:srgbClr val="EEECE1"/>
                </a:solidFill>
                <a:effectLst>
                  <a:outerShdw blurRad="38100" dist="38100" dir="2700000" algn="tl">
                    <a:srgbClr val="000000">
                      <a:alpha val="43137"/>
                    </a:srgbClr>
                  </a:outerShdw>
                </a:effectLst>
                <a:latin typeface="Georgia" panose="02040502050405020303" pitchFamily="18" charset="0"/>
              </a:rPr>
              <a:t>La jurisprudence antérieure à la loi du 30 juillet 2018</a:t>
            </a:r>
          </a:p>
          <a:p>
            <a:pPr marL="457200" indent="-457200" algn="just">
              <a:buAutoNum type="alphaUcPeriod"/>
            </a:pPr>
            <a:endParaRPr lang="fr-FR" sz="2000" dirty="0">
              <a:solidFill>
                <a:srgbClr val="EEECE1"/>
              </a:solidFill>
              <a:effectLst>
                <a:outerShdw blurRad="38100" dist="38100" dir="2700000" algn="tl">
                  <a:srgbClr val="000000">
                    <a:alpha val="43137"/>
                  </a:srgbClr>
                </a:outerShdw>
              </a:effectLst>
              <a:latin typeface="Georgia" panose="02040502050405020303" pitchFamily="18" charset="0"/>
            </a:endParaRPr>
          </a:p>
          <a:p>
            <a:pPr marL="457200" indent="-457200" algn="just">
              <a:buAutoNum type="alphaUcPeriod"/>
            </a:pPr>
            <a:r>
              <a:rPr lang="fr-FR" sz="2000" dirty="0">
                <a:solidFill>
                  <a:srgbClr val="EEECE1"/>
                </a:solidFill>
                <a:effectLst>
                  <a:outerShdw blurRad="38100" dist="38100" dir="2700000" algn="tl">
                    <a:srgbClr val="000000">
                      <a:alpha val="43137"/>
                    </a:srgbClr>
                  </a:outerShdw>
                </a:effectLst>
                <a:latin typeface="Georgia" panose="02040502050405020303" pitchFamily="18" charset="0"/>
              </a:rPr>
              <a:t>La jurisprudence postérieure à la loi du 30 juillet 2018</a:t>
            </a:r>
          </a:p>
          <a:p>
            <a:pPr marL="0" indent="0">
              <a:buNone/>
            </a:pPr>
            <a:endParaRPr lang="fr-FR" sz="2000" dirty="0">
              <a:solidFill>
                <a:srgbClr val="EEECE1"/>
              </a:solidFill>
              <a:latin typeface="Georgia" panose="02040502050405020303" pitchFamily="18" charset="0"/>
            </a:endParaRPr>
          </a:p>
        </p:txBody>
      </p:sp>
    </p:spTree>
    <p:extLst>
      <p:ext uri="{BB962C8B-B14F-4D97-AF65-F5344CB8AC3E}">
        <p14:creationId xmlns:p14="http://schemas.microsoft.com/office/powerpoint/2010/main" val="315410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49C441-2115-41D9-9E3B-25723D561CC3}"/>
              </a:ext>
            </a:extLst>
          </p:cNvPr>
          <p:cNvSpPr>
            <a:spLocks noGrp="1"/>
          </p:cNvSpPr>
          <p:nvPr>
            <p:ph type="title"/>
          </p:nvPr>
        </p:nvSpPr>
        <p:spPr>
          <a:xfrm>
            <a:off x="2994147" y="2415654"/>
            <a:ext cx="6238750" cy="951001"/>
          </a:xfrm>
        </p:spPr>
        <p:txBody>
          <a:bodyPr/>
          <a:lstStyle/>
          <a:p>
            <a:r>
              <a:rPr lang="fr-FR" sz="2800" b="1" dirty="0">
                <a:solidFill>
                  <a:srgbClr val="EEECE1"/>
                </a:solidFill>
              </a:rPr>
              <a:t>I. Les textes</a:t>
            </a:r>
          </a:p>
        </p:txBody>
      </p:sp>
      <p:sp>
        <p:nvSpPr>
          <p:cNvPr id="3" name="Espace réservé du texte 2">
            <a:extLst>
              <a:ext uri="{FF2B5EF4-FFF2-40B4-BE49-F238E27FC236}">
                <a16:creationId xmlns:a16="http://schemas.microsoft.com/office/drawing/2014/main" id="{8042898A-F618-4E7B-BC2F-FFB1C89E70C3}"/>
              </a:ext>
            </a:extLst>
          </p:cNvPr>
          <p:cNvSpPr>
            <a:spLocks noGrp="1"/>
          </p:cNvSpPr>
          <p:nvPr>
            <p:ph type="body" idx="4294967295"/>
          </p:nvPr>
        </p:nvSpPr>
        <p:spPr>
          <a:xfrm>
            <a:off x="3635380" y="3701481"/>
            <a:ext cx="5597527" cy="1452409"/>
          </a:xfrm>
        </p:spPr>
        <p:txBody>
          <a:bodyPr>
            <a:normAutofit fontScale="92500"/>
          </a:bodyPr>
          <a:lstStyle/>
          <a:p>
            <a:pPr algn="just">
              <a:buFont typeface="+mj-lt"/>
              <a:buAutoNum type="alphaUcPeriod"/>
            </a:pPr>
            <a:r>
              <a:rPr lang="fr-FR" sz="2400" dirty="0">
                <a:solidFill>
                  <a:srgbClr val="EEECE1"/>
                </a:solidFill>
                <a:latin typeface="Georgia" panose="02040502050405020303" pitchFamily="18" charset="0"/>
              </a:rPr>
              <a:t> L’Accord sur les ADPIC de 1995</a:t>
            </a:r>
          </a:p>
          <a:p>
            <a:pPr algn="just">
              <a:buFont typeface="+mj-lt"/>
              <a:buAutoNum type="alphaUcPeriod"/>
            </a:pPr>
            <a:r>
              <a:rPr lang="fr-FR" sz="2400" dirty="0">
                <a:solidFill>
                  <a:srgbClr val="EEECE1"/>
                </a:solidFill>
                <a:latin typeface="Georgia" panose="02040502050405020303" pitchFamily="18" charset="0"/>
              </a:rPr>
              <a:t> La Directive 2016/943 </a:t>
            </a:r>
          </a:p>
          <a:p>
            <a:pPr algn="just">
              <a:buFont typeface="+mj-lt"/>
              <a:buAutoNum type="alphaUcPeriod"/>
            </a:pPr>
            <a:r>
              <a:rPr lang="fr-FR" sz="2400" dirty="0">
                <a:solidFill>
                  <a:srgbClr val="EEECE1"/>
                </a:solidFill>
                <a:latin typeface="Georgia" panose="02040502050405020303" pitchFamily="18" charset="0"/>
              </a:rPr>
              <a:t> La loi n°2018-670 du 30 juillet 2018 et le décret n°2018-1126 du 11 décembre 2018</a:t>
            </a:r>
          </a:p>
          <a:p>
            <a:pPr algn="just">
              <a:buFont typeface="+mj-lt"/>
              <a:buAutoNum type="alphaUcPeriod"/>
            </a:pPr>
            <a:endParaRPr lang="fr-FR" sz="2400" dirty="0">
              <a:solidFill>
                <a:srgbClr val="EEECE1"/>
              </a:solidFill>
              <a:latin typeface="Georgia" panose="02040502050405020303" pitchFamily="18" charset="0"/>
            </a:endParaRPr>
          </a:p>
          <a:p>
            <a:pPr algn="just">
              <a:buFont typeface="+mj-lt"/>
              <a:buAutoNum type="alphaUcPeriod"/>
            </a:pPr>
            <a:endParaRPr lang="fr-FR" sz="2400" dirty="0">
              <a:solidFill>
                <a:srgbClr val="EEECE1"/>
              </a:solidFill>
              <a:latin typeface="Georgia" panose="02040502050405020303" pitchFamily="18" charset="0"/>
            </a:endParaRPr>
          </a:p>
          <a:p>
            <a:pPr algn="just">
              <a:buFont typeface="+mj-lt"/>
              <a:buAutoNum type="alphaUcPeriod"/>
            </a:pPr>
            <a:endParaRPr lang="fr-FR" sz="2400" dirty="0">
              <a:solidFill>
                <a:srgbClr val="EEECE1"/>
              </a:solidFill>
              <a:latin typeface="Georgia" panose="02040502050405020303" pitchFamily="18" charset="0"/>
            </a:endParaRPr>
          </a:p>
          <a:p>
            <a:pPr marL="342900" indent="-342900">
              <a:buAutoNum type="alphaUcPeriod"/>
            </a:pPr>
            <a:endParaRPr lang="fr-FR" sz="2400" dirty="0">
              <a:solidFill>
                <a:srgbClr val="EEECE1"/>
              </a:solidFill>
              <a:latin typeface="Georgia" panose="02040502050405020303" pitchFamily="18" charset="0"/>
            </a:endParaRPr>
          </a:p>
        </p:txBody>
      </p:sp>
    </p:spTree>
    <p:extLst>
      <p:ext uri="{BB962C8B-B14F-4D97-AF65-F5344CB8AC3E}">
        <p14:creationId xmlns:p14="http://schemas.microsoft.com/office/powerpoint/2010/main" val="338141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FF0000"/>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452446" y="2505456"/>
            <a:ext cx="9733970" cy="4608319"/>
          </a:xfrm>
        </p:spPr>
        <p:txBody>
          <a:bodyPr>
            <a:normAutofit fontScale="92500" lnSpcReduction="10000"/>
          </a:bodyPr>
          <a:lstStyle/>
          <a:p>
            <a:pPr algn="just">
              <a:lnSpc>
                <a:spcPct val="120000"/>
              </a:lnSpc>
            </a:pPr>
            <a:r>
              <a:rPr lang="fr-FR" sz="2100" dirty="0">
                <a:solidFill>
                  <a:schemeClr val="tx1"/>
                </a:solidFill>
                <a:effectLst/>
                <a:latin typeface="Georgia" panose="02040502050405020303" pitchFamily="18" charset="0"/>
                <a:ea typeface="Calibri" panose="020F0502020204030204" pitchFamily="34" charset="0"/>
              </a:rPr>
              <a:t>L’importance de la protection du savoir-faire a été consacrée par l’Accord sur les aspects des droits de propriété intellectuelle qui touchent au commerce (plus connu sous l’acronyme ADPIC) ratifié en 1995 par la France</a:t>
            </a:r>
            <a:r>
              <a:rPr lang="fr-FR" sz="2100" dirty="0">
                <a:solidFill>
                  <a:schemeClr val="tx1"/>
                </a:solidFill>
                <a:effectLst/>
                <a:latin typeface="Georgia" panose="02040502050405020303" pitchFamily="18" charset="0"/>
                <a:ea typeface="Times New Roman" panose="02020603050405020304" pitchFamily="18" charset="0"/>
              </a:rPr>
              <a:t>.</a:t>
            </a:r>
            <a:endParaRPr lang="fr-FR" sz="2100" dirty="0">
              <a:solidFill>
                <a:schemeClr val="tx1"/>
              </a:solidFill>
              <a:effectLst/>
              <a:latin typeface="Georgia" panose="02040502050405020303" pitchFamily="18" charset="0"/>
              <a:ea typeface="Calibri" panose="020F0502020204030204" pitchFamily="34" charset="0"/>
            </a:endParaRPr>
          </a:p>
          <a:p>
            <a:pPr algn="just">
              <a:lnSpc>
                <a:spcPct val="120000"/>
              </a:lnSpc>
              <a:buFont typeface="Wingdings" panose="05000000000000000000" pitchFamily="2" charset="2"/>
              <a:buChar char="Ø"/>
            </a:pPr>
            <a:endParaRPr lang="fr-FR" sz="2100" dirty="0">
              <a:solidFill>
                <a:schemeClr val="tx1"/>
              </a:solidFill>
            </a:endParaRPr>
          </a:p>
          <a:p>
            <a:pPr lvl="1" algn="just">
              <a:lnSpc>
                <a:spcPct val="120000"/>
              </a:lnSpc>
              <a:buFont typeface="Wingdings" panose="05000000000000000000" pitchFamily="2" charset="2"/>
              <a:buChar char="Ø"/>
            </a:pPr>
            <a:r>
              <a:rPr lang="fr-FR" sz="2100" dirty="0">
                <a:effectLst/>
                <a:latin typeface="Georgia" panose="02040502050405020303" pitchFamily="18" charset="0"/>
                <a:ea typeface="Calibri" panose="020F0502020204030204" pitchFamily="34" charset="0"/>
              </a:rPr>
              <a:t>CJUE, 11 septembre 2007, </a:t>
            </a:r>
            <a:r>
              <a:rPr lang="fr-FR" sz="2100" dirty="0" err="1">
                <a:effectLst/>
                <a:latin typeface="Georgia" panose="02040502050405020303" pitchFamily="18" charset="0"/>
                <a:ea typeface="Calibri" panose="020F0502020204030204" pitchFamily="34" charset="0"/>
              </a:rPr>
              <a:t>aff.</a:t>
            </a:r>
            <a:r>
              <a:rPr lang="fr-FR" sz="2100" dirty="0">
                <a:effectLst/>
                <a:latin typeface="Georgia" panose="02040502050405020303" pitchFamily="18" charset="0"/>
                <a:ea typeface="Calibri" panose="020F0502020204030204" pitchFamily="34" charset="0"/>
              </a:rPr>
              <a:t> C-431/05, la CJUE a noté que l’accord OMC, dont fait partie l’Accord sur les ADPIC, fait désormais « </a:t>
            </a:r>
            <a:r>
              <a:rPr lang="fr-FR" sz="2100" i="1" dirty="0">
                <a:effectLst/>
                <a:latin typeface="Georgia" panose="02040502050405020303" pitchFamily="18" charset="0"/>
                <a:ea typeface="Calibri" panose="020F0502020204030204" pitchFamily="34" charset="0"/>
              </a:rPr>
              <a:t>partie intégrante de l’ordre juridique communautaire</a:t>
            </a:r>
            <a:r>
              <a:rPr lang="fr-FR" sz="2100" dirty="0">
                <a:effectLst/>
                <a:latin typeface="Georgia" panose="02040502050405020303" pitchFamily="18" charset="0"/>
                <a:ea typeface="Calibri" panose="020F0502020204030204" pitchFamily="34" charset="0"/>
              </a:rPr>
              <a:t> »</a:t>
            </a:r>
          </a:p>
          <a:p>
            <a:pPr lvl="1" algn="just">
              <a:lnSpc>
                <a:spcPct val="120000"/>
              </a:lnSpc>
              <a:buFont typeface="Wingdings" panose="05000000000000000000" pitchFamily="2" charset="2"/>
              <a:buChar char="Ø"/>
            </a:pPr>
            <a:r>
              <a:rPr lang="fr-FR" sz="2100" dirty="0">
                <a:effectLst/>
                <a:latin typeface="Georgia" panose="02040502050405020303" pitchFamily="18" charset="0"/>
                <a:ea typeface="Calibri" panose="020F0502020204030204" pitchFamily="34" charset="0"/>
              </a:rPr>
              <a:t>TGI Montpellier, 17 septembre 2015 : confirme dans un litige relatif à des savoir-faire secrets, </a:t>
            </a:r>
            <a:r>
              <a:rPr lang="fr-FR" sz="2100" b="1" dirty="0">
                <a:effectLst/>
                <a:latin typeface="Georgia" panose="02040502050405020303" pitchFamily="18" charset="0"/>
                <a:ea typeface="Calibri" panose="020F0502020204030204" pitchFamily="34" charset="0"/>
              </a:rPr>
              <a:t>l’applicabilité directe </a:t>
            </a:r>
            <a:r>
              <a:rPr lang="fr-FR" sz="2100" dirty="0">
                <a:effectLst/>
                <a:latin typeface="Georgia" panose="02040502050405020303" pitchFamily="18" charset="0"/>
                <a:ea typeface="Calibri" panose="020F0502020204030204" pitchFamily="34" charset="0"/>
              </a:rPr>
              <a:t>de l’article 39.2 de l’Accord sur les ADPIC, conformément à la jurisprudence C-431/05.</a:t>
            </a:r>
          </a:p>
          <a:p>
            <a:pPr lvl="1" algn="just">
              <a:lnSpc>
                <a:spcPct val="120000"/>
              </a:lnSpc>
              <a:buFont typeface="Wingdings" panose="05000000000000000000" pitchFamily="2" charset="2"/>
              <a:buChar char="Ø"/>
            </a:pPr>
            <a:r>
              <a:rPr lang="fr-FR" sz="2100" dirty="0">
                <a:latin typeface="Georgia" panose="02040502050405020303" pitchFamily="18" charset="0"/>
              </a:rPr>
              <a:t>« </a:t>
            </a:r>
            <a:r>
              <a:rPr lang="fr-FR" sz="2100" i="1" dirty="0">
                <a:latin typeface="Georgia" panose="02040502050405020303" pitchFamily="18" charset="0"/>
              </a:rPr>
              <a:t>Le secret des affaires est un principe reconnu en droit français mais également en droit communautaire et dans les accords ADPIC</a:t>
            </a:r>
            <a:r>
              <a:rPr lang="fr-FR" sz="2100" dirty="0">
                <a:latin typeface="Georgia" panose="02040502050405020303" pitchFamily="18" charset="0"/>
              </a:rPr>
              <a:t>. » (TGI Paris, 9 juillet 2015, n°15/01492).</a:t>
            </a: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082393" y="1364533"/>
            <a:ext cx="8474075" cy="522288"/>
          </a:xfrm>
        </p:spPr>
        <p:txBody>
          <a:bodyPr>
            <a:normAutofit fontScale="70000" lnSpcReduction="20000"/>
          </a:bodyPr>
          <a:lstStyle/>
          <a:p>
            <a:r>
              <a:rPr lang="fr-FR" sz="2800" dirty="0">
                <a:solidFill>
                  <a:srgbClr val="FF0000"/>
                </a:solidFill>
                <a:latin typeface="Georgia" panose="02040502050405020303" pitchFamily="18" charset="0"/>
              </a:rPr>
              <a:t>A. La protection des « </a:t>
            </a:r>
            <a:r>
              <a:rPr lang="fr-FR" sz="2800" i="1" dirty="0">
                <a:solidFill>
                  <a:srgbClr val="FF0000"/>
                </a:solidFill>
                <a:latin typeface="Georgia" panose="02040502050405020303" pitchFamily="18" charset="0"/>
              </a:rPr>
              <a:t>renseignements non divulgués </a:t>
            </a:r>
            <a:r>
              <a:rPr lang="fr-FR" sz="2800" dirty="0">
                <a:solidFill>
                  <a:srgbClr val="FF0000"/>
                </a:solidFill>
                <a:latin typeface="Georgia" panose="02040502050405020303" pitchFamily="18" charset="0"/>
              </a:rPr>
              <a:t>» par l’Accord sur les ADPIC de 1995</a:t>
            </a:r>
          </a:p>
        </p:txBody>
      </p:sp>
    </p:spTree>
    <p:extLst>
      <p:ext uri="{BB962C8B-B14F-4D97-AF65-F5344CB8AC3E}">
        <p14:creationId xmlns:p14="http://schemas.microsoft.com/office/powerpoint/2010/main" val="529431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t>I</a:t>
            </a:r>
            <a:r>
              <a:rPr lang="fr-FR" dirty="0">
                <a:solidFill>
                  <a:srgbClr val="FF0000"/>
                </a:solidFill>
              </a:rPr>
              <a:t>.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658368" y="2340864"/>
            <a:ext cx="9436608" cy="4772911"/>
          </a:xfrm>
        </p:spPr>
        <p:txBody>
          <a:bodyPr>
            <a:normAutofit/>
          </a:bodyPr>
          <a:lstStyle/>
          <a:p>
            <a:pPr marL="0" indent="0" algn="just">
              <a:lnSpc>
                <a:spcPct val="120000"/>
              </a:lnSpc>
              <a:buNone/>
            </a:pPr>
            <a:r>
              <a:rPr lang="fr-FR" sz="1900" dirty="0">
                <a:solidFill>
                  <a:schemeClr val="tx1"/>
                </a:solidFill>
                <a:effectLst/>
                <a:latin typeface="Georgia" panose="02040502050405020303" pitchFamily="18" charset="0"/>
                <a:ea typeface="Calibri" panose="020F0502020204030204" pitchFamily="34" charset="0"/>
              </a:rPr>
              <a:t>L’ADPIC comporte une partie II intitulée « </a:t>
            </a:r>
            <a:r>
              <a:rPr lang="fr-FR" sz="1900" i="1" dirty="0">
                <a:solidFill>
                  <a:schemeClr val="tx1"/>
                </a:solidFill>
                <a:effectLst/>
                <a:latin typeface="Georgia" panose="02040502050405020303" pitchFamily="18" charset="0"/>
                <a:ea typeface="Calibri" panose="020F0502020204030204" pitchFamily="34" charset="0"/>
              </a:rPr>
              <a:t>Normes concernant l’existence, la portée et l’exercice des </a:t>
            </a:r>
            <a:r>
              <a:rPr lang="fr-FR" sz="1900" b="1" i="1" dirty="0">
                <a:solidFill>
                  <a:schemeClr val="tx1"/>
                </a:solidFill>
                <a:effectLst/>
                <a:latin typeface="Georgia" panose="02040502050405020303" pitchFamily="18" charset="0"/>
                <a:ea typeface="Calibri" panose="020F0502020204030204" pitchFamily="34" charset="0"/>
              </a:rPr>
              <a:t>droits de la propriété intellectuelle</a:t>
            </a:r>
            <a:r>
              <a:rPr lang="fr-FR" sz="1900" b="1" dirty="0">
                <a:solidFill>
                  <a:schemeClr val="tx1"/>
                </a:solidFill>
                <a:effectLst/>
                <a:latin typeface="Georgia" panose="02040502050405020303" pitchFamily="18" charset="0"/>
                <a:ea typeface="Calibri" panose="020F0502020204030204" pitchFamily="34" charset="0"/>
              </a:rPr>
              <a:t> </a:t>
            </a:r>
            <a:r>
              <a:rPr lang="fr-FR" sz="1900" dirty="0">
                <a:solidFill>
                  <a:schemeClr val="tx1"/>
                </a:solidFill>
                <a:effectLst/>
                <a:latin typeface="Georgia" panose="02040502050405020303" pitchFamily="18" charset="0"/>
                <a:ea typeface="Calibri" panose="020F0502020204030204" pitchFamily="34" charset="0"/>
              </a:rPr>
              <a:t>», divisée en 8 sections nommées :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D</a:t>
            </a:r>
            <a:r>
              <a:rPr lang="fr-FR" sz="1900" dirty="0">
                <a:solidFill>
                  <a:schemeClr val="tx1"/>
                </a:solidFill>
                <a:effectLst/>
                <a:latin typeface="Georgia" panose="02040502050405020303" pitchFamily="18" charset="0"/>
                <a:ea typeface="Calibri" panose="020F0502020204030204" pitchFamily="34" charset="0"/>
              </a:rPr>
              <a:t>roits d'auteur et droits connexes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M</a:t>
            </a:r>
            <a:r>
              <a:rPr lang="fr-FR" sz="1900" dirty="0">
                <a:solidFill>
                  <a:schemeClr val="tx1"/>
                </a:solidFill>
                <a:effectLst/>
                <a:latin typeface="Georgia" panose="02040502050405020303" pitchFamily="18" charset="0"/>
                <a:ea typeface="Calibri" panose="020F0502020204030204" pitchFamily="34" charset="0"/>
              </a:rPr>
              <a:t>arques de fabrique ou de commerce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I</a:t>
            </a:r>
            <a:r>
              <a:rPr lang="fr-FR" sz="1900" dirty="0">
                <a:solidFill>
                  <a:schemeClr val="tx1"/>
                </a:solidFill>
                <a:effectLst/>
                <a:latin typeface="Georgia" panose="02040502050405020303" pitchFamily="18" charset="0"/>
                <a:ea typeface="Calibri" panose="020F0502020204030204" pitchFamily="34" charset="0"/>
              </a:rPr>
              <a:t>ndications géographiques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D</a:t>
            </a:r>
            <a:r>
              <a:rPr lang="fr-FR" sz="1900" dirty="0">
                <a:solidFill>
                  <a:schemeClr val="tx1"/>
                </a:solidFill>
                <a:effectLst/>
                <a:latin typeface="Georgia" panose="02040502050405020303" pitchFamily="18" charset="0"/>
                <a:ea typeface="Calibri" panose="020F0502020204030204" pitchFamily="34" charset="0"/>
              </a:rPr>
              <a:t>essins et modèles industriels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B</a:t>
            </a:r>
            <a:r>
              <a:rPr lang="fr-FR" sz="1900" dirty="0">
                <a:solidFill>
                  <a:schemeClr val="tx1"/>
                </a:solidFill>
                <a:effectLst/>
                <a:latin typeface="Georgia" panose="02040502050405020303" pitchFamily="18" charset="0"/>
                <a:ea typeface="Calibri" panose="020F0502020204030204" pitchFamily="34" charset="0"/>
              </a:rPr>
              <a:t>revets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S</a:t>
            </a:r>
            <a:r>
              <a:rPr lang="fr-FR" sz="1900" dirty="0">
                <a:solidFill>
                  <a:schemeClr val="tx1"/>
                </a:solidFill>
                <a:effectLst/>
                <a:latin typeface="Georgia" panose="02040502050405020303" pitchFamily="18" charset="0"/>
                <a:ea typeface="Calibri" panose="020F0502020204030204" pitchFamily="34" charset="0"/>
              </a:rPr>
              <a:t>chémas de configuration de circuits intégrés ;</a:t>
            </a:r>
          </a:p>
          <a:p>
            <a:pPr marL="285750" indent="-285750" algn="just">
              <a:buFontTx/>
              <a:buChar char="-"/>
            </a:pPr>
            <a:r>
              <a:rPr lang="fr-FR" sz="1900" b="1" dirty="0">
                <a:solidFill>
                  <a:schemeClr val="tx1"/>
                </a:solidFill>
                <a:latin typeface="Georgia" panose="02040502050405020303" pitchFamily="18" charset="0"/>
                <a:ea typeface="Calibri" panose="020F0502020204030204" pitchFamily="34" charset="0"/>
              </a:rPr>
              <a:t>P</a:t>
            </a:r>
            <a:r>
              <a:rPr lang="fr-FR" sz="1900" b="1" dirty="0">
                <a:solidFill>
                  <a:schemeClr val="tx1"/>
                </a:solidFill>
                <a:effectLst/>
                <a:latin typeface="Georgia" panose="02040502050405020303" pitchFamily="18" charset="0"/>
                <a:ea typeface="Calibri" panose="020F0502020204030204" pitchFamily="34" charset="0"/>
              </a:rPr>
              <a:t>rotection des renseignements non divulgués ;</a:t>
            </a:r>
          </a:p>
          <a:p>
            <a:pPr marL="285750" indent="-285750" algn="just">
              <a:buFontTx/>
              <a:buChar char="-"/>
            </a:pPr>
            <a:r>
              <a:rPr lang="fr-FR" sz="1900" dirty="0">
                <a:solidFill>
                  <a:schemeClr val="tx1"/>
                </a:solidFill>
                <a:latin typeface="Georgia" panose="02040502050405020303" pitchFamily="18" charset="0"/>
                <a:ea typeface="Calibri" panose="020F0502020204030204" pitchFamily="34" charset="0"/>
              </a:rPr>
              <a:t>Contrôle des pratiques anticoncurrentielles dans les licences contractuelles.</a:t>
            </a:r>
          </a:p>
          <a:p>
            <a:pPr marL="285750" indent="-285750" algn="just">
              <a:buFontTx/>
              <a:buChar char="-"/>
            </a:pPr>
            <a:endParaRPr lang="fr-FR" sz="1900" dirty="0">
              <a:solidFill>
                <a:schemeClr val="tx1"/>
              </a:solidFill>
              <a:latin typeface="Georgia" panose="02040502050405020303" pitchFamily="18" charset="0"/>
              <a:ea typeface="Calibri" panose="020F0502020204030204" pitchFamily="34" charset="0"/>
            </a:endParaRPr>
          </a:p>
          <a:p>
            <a:pPr algn="just"/>
            <a:r>
              <a:rPr lang="fr-FR" sz="1900" dirty="0">
                <a:solidFill>
                  <a:schemeClr val="tx1"/>
                </a:solidFill>
                <a:latin typeface="Georgia" panose="02040502050405020303" pitchFamily="18" charset="0"/>
                <a:ea typeface="Calibri" panose="020F0502020204030204" pitchFamily="34" charset="0"/>
              </a:rPr>
              <a:t>NB : Les renseignements non divulgués seraient-ils un droit de la propriété intellectuelle? </a:t>
            </a:r>
          </a:p>
          <a:p>
            <a:pPr marL="285750" indent="-285750" algn="just">
              <a:buFontTx/>
              <a:buChar char="-"/>
            </a:pPr>
            <a:endParaRPr lang="fr-FR" sz="1900" dirty="0">
              <a:solidFill>
                <a:schemeClr val="tx1"/>
              </a:solidFill>
              <a:effectLst/>
              <a:latin typeface="Georgia" panose="02040502050405020303" pitchFamily="18" charset="0"/>
              <a:ea typeface="Calibri" panose="020F0502020204030204" pitchFamily="34" charset="0"/>
            </a:endParaRPr>
          </a:p>
          <a:p>
            <a:pPr marL="1143000" lvl="1" indent="-457200" algn="just">
              <a:buFont typeface="Wingdings" panose="05000000000000000000" pitchFamily="2" charset="2"/>
              <a:buChar char="Ø"/>
            </a:pPr>
            <a:endParaRPr lang="fr-FR" sz="3000" b="1" i="1" dirty="0">
              <a:solidFill>
                <a:srgbClr val="EEECE1"/>
              </a:solidFill>
              <a:latin typeface="Georgia" panose="02040502050405020303" pitchFamily="18" charset="0"/>
            </a:endParaRPr>
          </a:p>
          <a:p>
            <a:pPr marL="285750" indent="-285750">
              <a:buFont typeface="Arial" panose="020B0604020202020204" pitchFamily="34" charset="0"/>
              <a:buChar char="•"/>
            </a:pPr>
            <a:endParaRPr lang="fr-FR" dirty="0"/>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2" y="1399364"/>
            <a:ext cx="8474075" cy="522288"/>
          </a:xfrm>
        </p:spPr>
        <p:txBody>
          <a:bodyPr>
            <a:normAutofit fontScale="70000" lnSpcReduction="20000"/>
          </a:bodyPr>
          <a:lstStyle/>
          <a:p>
            <a:r>
              <a:rPr lang="fr-FR" sz="2800" dirty="0">
                <a:solidFill>
                  <a:srgbClr val="FF0000"/>
                </a:solidFill>
                <a:latin typeface="Georgia" panose="02040502050405020303" pitchFamily="18" charset="0"/>
              </a:rPr>
              <a:t>A. La protection des « renseignements non divulgués » par l’Accord sur les ADPIC de 1995</a:t>
            </a:r>
          </a:p>
        </p:txBody>
      </p:sp>
    </p:spTree>
    <p:extLst>
      <p:ext uri="{BB962C8B-B14F-4D97-AF65-F5344CB8AC3E}">
        <p14:creationId xmlns:p14="http://schemas.microsoft.com/office/powerpoint/2010/main" val="1619143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621792" y="2340864"/>
            <a:ext cx="9528048" cy="4992623"/>
          </a:xfrm>
        </p:spPr>
        <p:txBody>
          <a:bodyPr>
            <a:noAutofit/>
          </a:bodyPr>
          <a:lstStyle/>
          <a:p>
            <a:r>
              <a:rPr lang="fr-FR" b="1" u="sng" dirty="0">
                <a:solidFill>
                  <a:schemeClr val="tx1"/>
                </a:solidFill>
                <a:latin typeface="Georgia" panose="02040502050405020303" pitchFamily="18" charset="0"/>
              </a:rPr>
              <a:t>Article 39.2 de l’Accord sur les ADPIC :</a:t>
            </a:r>
          </a:p>
          <a:p>
            <a:endParaRPr lang="fr-FR" b="1" u="sng" dirty="0">
              <a:solidFill>
                <a:schemeClr val="tx1"/>
              </a:solidFill>
              <a:latin typeface="Georgia" panose="02040502050405020303" pitchFamily="18" charset="0"/>
            </a:endParaRPr>
          </a:p>
          <a:p>
            <a:pPr marL="0" indent="0" algn="just">
              <a:lnSpc>
                <a:spcPct val="100000"/>
              </a:lnSpc>
              <a:buNone/>
            </a:pPr>
            <a:r>
              <a:rPr lang="fr-FR" i="1" dirty="0">
                <a:solidFill>
                  <a:schemeClr val="tx1"/>
                </a:solidFill>
                <a:latin typeface="Georgia" panose="02040502050405020303" pitchFamily="18" charset="0"/>
              </a:rPr>
              <a:t>« Les personnes physiques et morales auront la possibilité d'empêcher que des renseignements licitement sous leur contrôle ne soient divulgués à des tiers ou acquis ou utilisés par eux sans leur consentement et d'une manière contraire aux usages commerciaux honnêtes, sous réserve que ces renseignements: </a:t>
            </a:r>
          </a:p>
          <a:p>
            <a:pPr marL="457200" indent="-457200" algn="just">
              <a:lnSpc>
                <a:spcPct val="100000"/>
              </a:lnSpc>
              <a:buFont typeface="+mj-lt"/>
              <a:buAutoNum type="alphaLcParenR"/>
            </a:pPr>
            <a:r>
              <a:rPr lang="fr-FR" i="1" dirty="0">
                <a:solidFill>
                  <a:schemeClr val="tx1"/>
                </a:solidFill>
                <a:latin typeface="Georgia" panose="02040502050405020303" pitchFamily="18" charset="0"/>
              </a:rPr>
              <a:t>soient secrets en ce sens que, dans leur globalité ou dans la configuration et l'assemblage exacts de leurs éléments, ils ne sont pas généralement connus de personnes appartenant aux milieux qui s'occupent normalement du genre de renseignements en question ou ne leur sont pas aisément accessibles;</a:t>
            </a:r>
          </a:p>
          <a:p>
            <a:pPr marL="457200" indent="-457200" algn="just">
              <a:lnSpc>
                <a:spcPct val="100000"/>
              </a:lnSpc>
              <a:buFont typeface="+mj-lt"/>
              <a:buAutoNum type="alphaLcParenR"/>
            </a:pPr>
            <a:r>
              <a:rPr lang="fr-FR" i="1" dirty="0">
                <a:solidFill>
                  <a:schemeClr val="tx1"/>
                </a:solidFill>
                <a:latin typeface="Georgia" panose="02040502050405020303" pitchFamily="18" charset="0"/>
              </a:rPr>
              <a:t>aient une valeur commerciale parce qu'ils sont secrets; et </a:t>
            </a:r>
          </a:p>
          <a:p>
            <a:pPr marL="457200" indent="-457200" algn="just">
              <a:lnSpc>
                <a:spcPct val="100000"/>
              </a:lnSpc>
              <a:buFont typeface="+mj-lt"/>
              <a:buAutoNum type="alphaLcParenR"/>
            </a:pPr>
            <a:r>
              <a:rPr lang="fr-FR" b="1" i="1" dirty="0">
                <a:solidFill>
                  <a:schemeClr val="tx1"/>
                </a:solidFill>
                <a:latin typeface="Georgia" panose="02040502050405020303" pitchFamily="18" charset="0"/>
              </a:rPr>
              <a:t>aient fait l'objet, de la part de la personne qui en a licitement le contrôle, de dispositions raisonnables, compte tenu des circonstances, destinées à les garder secrets. </a:t>
            </a:r>
            <a:r>
              <a:rPr lang="fr-FR" i="1" dirty="0">
                <a:solidFill>
                  <a:schemeClr val="tx1"/>
                </a:solidFill>
                <a:latin typeface="Georgia" panose="02040502050405020303" pitchFamily="18" charset="0"/>
              </a:rPr>
              <a:t>»</a:t>
            </a:r>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48778" y="1399364"/>
            <a:ext cx="8474075" cy="522288"/>
          </a:xfrm>
        </p:spPr>
        <p:txBody>
          <a:bodyPr>
            <a:normAutofit fontScale="70000" lnSpcReduction="20000"/>
          </a:bodyPr>
          <a:lstStyle/>
          <a:p>
            <a:r>
              <a:rPr lang="fr-FR" sz="2800" dirty="0">
                <a:solidFill>
                  <a:srgbClr val="EE4D56"/>
                </a:solidFill>
                <a:latin typeface="Georgia" panose="02040502050405020303" pitchFamily="18" charset="0"/>
              </a:rPr>
              <a:t>A. La protection des « renseignements non divulgués » par l’Accord sur les ADPIC de 1995</a:t>
            </a:r>
          </a:p>
        </p:txBody>
      </p:sp>
    </p:spTree>
    <p:extLst>
      <p:ext uri="{BB962C8B-B14F-4D97-AF65-F5344CB8AC3E}">
        <p14:creationId xmlns:p14="http://schemas.microsoft.com/office/powerpoint/2010/main" val="401643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95395" y="2634328"/>
            <a:ext cx="8702609" cy="4247317"/>
          </a:xfrm>
        </p:spPr>
        <p:txBody>
          <a:bodyPr/>
          <a:lstStyle/>
          <a:p>
            <a:pPr algn="just">
              <a:lnSpc>
                <a:spcPct val="100000"/>
              </a:lnSpc>
            </a:pPr>
            <a:r>
              <a:rPr lang="fr-FR" dirty="0">
                <a:solidFill>
                  <a:schemeClr val="tx1"/>
                </a:solidFill>
                <a:effectLst/>
                <a:latin typeface="Georgia" panose="02040502050405020303" pitchFamily="18" charset="0"/>
                <a:ea typeface="Calibri" panose="020F0502020204030204" pitchFamily="34" charset="0"/>
              </a:rPr>
              <a:t>Le 8 juin 2016, adoption de la Directive (UE) 2016/943 sur la protection des savoir-faire et des informations commerciales non divulgués (secrets d’affaires) contre l’obtention, l’utilisation et la divulgation illicites.</a:t>
            </a:r>
          </a:p>
          <a:p>
            <a:pPr algn="just">
              <a:lnSpc>
                <a:spcPct val="100000"/>
              </a:lnSpc>
            </a:pPr>
            <a:endParaRPr lang="fr-FR" b="1" u="sng" dirty="0">
              <a:solidFill>
                <a:schemeClr val="tx1"/>
              </a:solidFill>
              <a:latin typeface="Georgia" panose="02040502050405020303" pitchFamily="18" charset="0"/>
            </a:endParaRPr>
          </a:p>
          <a:p>
            <a:pPr algn="just">
              <a:lnSpc>
                <a:spcPct val="100000"/>
              </a:lnSpc>
            </a:pPr>
            <a:r>
              <a:rPr lang="fr-FR" b="1" u="sng" dirty="0">
                <a:solidFill>
                  <a:schemeClr val="tx1"/>
                </a:solidFill>
                <a:latin typeface="Georgia" panose="02040502050405020303" pitchFamily="18" charset="0"/>
              </a:rPr>
              <a:t>Constat</a:t>
            </a:r>
            <a:r>
              <a:rPr lang="fr-FR" dirty="0">
                <a:solidFill>
                  <a:schemeClr val="tx1"/>
                </a:solidFill>
                <a:latin typeface="Georgia" panose="02040502050405020303" pitchFamily="18" charset="0"/>
              </a:rPr>
              <a:t> : l’obtention, le développement et l’utilisation de savoir-faire constituent «</a:t>
            </a:r>
            <a:r>
              <a:rPr lang="fr-FR" i="1" dirty="0">
                <a:solidFill>
                  <a:schemeClr val="tx1"/>
                </a:solidFill>
                <a:latin typeface="Georgia" panose="02040502050405020303" pitchFamily="18" charset="0"/>
              </a:rPr>
              <a:t> la monnaie de l’économie de la connaissance et </a:t>
            </a:r>
            <a:r>
              <a:rPr lang="fr-FR" dirty="0">
                <a:solidFill>
                  <a:schemeClr val="tx1"/>
                </a:solidFill>
                <a:latin typeface="Georgia" panose="02040502050405020303" pitchFamily="18" charset="0"/>
              </a:rPr>
              <a:t>[…] </a:t>
            </a:r>
            <a:r>
              <a:rPr lang="fr-FR" i="1" dirty="0">
                <a:solidFill>
                  <a:schemeClr val="tx1"/>
                </a:solidFill>
                <a:latin typeface="Georgia" panose="02040502050405020303" pitchFamily="18" charset="0"/>
              </a:rPr>
              <a:t>confèrent un avantage concurrentiel </a:t>
            </a:r>
            <a:r>
              <a:rPr lang="fr-FR" dirty="0">
                <a:solidFill>
                  <a:schemeClr val="tx1"/>
                </a:solidFill>
                <a:latin typeface="Georgia" panose="02040502050405020303" pitchFamily="18" charset="0"/>
              </a:rPr>
              <a:t>»  (considérant 1). Or, la protection du savoir-faire au sein des états membre est </a:t>
            </a:r>
            <a:r>
              <a:rPr lang="fr-FR" dirty="0">
                <a:solidFill>
                  <a:schemeClr val="tx1"/>
                </a:solidFill>
                <a:effectLst/>
                <a:latin typeface="Georgia" panose="02040502050405020303" pitchFamily="18" charset="0"/>
                <a:ea typeface="Times New Roman" panose="02020603050405020304" pitchFamily="18" charset="0"/>
              </a:rPr>
              <a:t>fragmentée et incomplète.</a:t>
            </a:r>
            <a:endParaRPr lang="fr-FR" dirty="0">
              <a:solidFill>
                <a:schemeClr val="tx1"/>
              </a:solidFill>
              <a:latin typeface="Georgia" panose="02040502050405020303" pitchFamily="18" charset="0"/>
            </a:endParaRPr>
          </a:p>
          <a:p>
            <a:pPr algn="just">
              <a:lnSpc>
                <a:spcPct val="100000"/>
              </a:lnSpc>
            </a:pPr>
            <a:endParaRPr lang="fr-FR" dirty="0">
              <a:solidFill>
                <a:schemeClr val="tx1"/>
              </a:solidFill>
              <a:latin typeface="Georgia" panose="02040502050405020303" pitchFamily="18" charset="0"/>
            </a:endParaRPr>
          </a:p>
          <a:p>
            <a:pPr algn="just">
              <a:lnSpc>
                <a:spcPct val="100000"/>
              </a:lnSpc>
            </a:pPr>
            <a:r>
              <a:rPr lang="fr-FR" b="1" u="sng" dirty="0">
                <a:solidFill>
                  <a:schemeClr val="tx1"/>
                </a:solidFill>
                <a:latin typeface="Georgia" panose="02040502050405020303" pitchFamily="18" charset="0"/>
              </a:rPr>
              <a:t>Objectif</a:t>
            </a:r>
            <a:r>
              <a:rPr lang="fr-FR" dirty="0">
                <a:solidFill>
                  <a:schemeClr val="tx1"/>
                </a:solidFill>
                <a:latin typeface="Georgia" panose="02040502050405020303" pitchFamily="18" charset="0"/>
              </a:rPr>
              <a:t> : harmonisation de la protection du secret d’affaires dans l’UE.</a:t>
            </a:r>
          </a:p>
          <a:p>
            <a:pPr algn="just">
              <a:lnSpc>
                <a:spcPct val="100000"/>
              </a:lnSpc>
            </a:pPr>
            <a:endParaRPr lang="fr-FR" dirty="0">
              <a:solidFill>
                <a:schemeClr val="tx1"/>
              </a:solidFill>
              <a:latin typeface="Georgia" panose="02040502050405020303" pitchFamily="18" charset="0"/>
            </a:endParaRPr>
          </a:p>
          <a:p>
            <a:pPr algn="just">
              <a:lnSpc>
                <a:spcPct val="100000"/>
              </a:lnSpc>
            </a:pPr>
            <a:r>
              <a:rPr lang="fr-FR" dirty="0">
                <a:solidFill>
                  <a:schemeClr val="tx1"/>
                </a:solidFill>
                <a:latin typeface="Georgia" panose="02040502050405020303" pitchFamily="18" charset="0"/>
              </a:rPr>
              <a:t>NB : Considérant 23 – Notion de </a:t>
            </a:r>
            <a:r>
              <a:rPr lang="fr-FR" b="1" i="1" dirty="0">
                <a:solidFill>
                  <a:schemeClr val="tx1"/>
                </a:solidFill>
                <a:latin typeface="Georgia" panose="02040502050405020303" pitchFamily="18" charset="0"/>
              </a:rPr>
              <a:t>devoir de diligences </a:t>
            </a:r>
            <a:r>
              <a:rPr lang="fr-FR" dirty="0">
                <a:solidFill>
                  <a:schemeClr val="tx1"/>
                </a:solidFill>
                <a:latin typeface="Georgia" panose="02040502050405020303" pitchFamily="18" charset="0"/>
              </a:rPr>
              <a:t>pour protéger le caractère confidentiel ET le contrôle de l’utilisation de l’information</a:t>
            </a:r>
          </a:p>
          <a:p>
            <a:pPr marL="0" indent="0">
              <a:lnSpc>
                <a:spcPct val="100000"/>
              </a:lnSpc>
              <a:buNone/>
            </a:pPr>
            <a:endParaRPr lang="fr-FR" sz="2400" i="1" dirty="0">
              <a:solidFill>
                <a:schemeClr val="tx1"/>
              </a:solidFill>
              <a:latin typeface="Georgia" panose="02040502050405020303" pitchFamily="18" charset="0"/>
            </a:endParaRPr>
          </a:p>
          <a:p>
            <a:pPr marL="285750" indent="-285750">
              <a:buFont typeface="Arial" panose="020B0604020202020204" pitchFamily="34" charset="0"/>
              <a:buChar char="•"/>
            </a:pPr>
            <a:endParaRPr lang="fr-FR" dirty="0"/>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9661" y="1546097"/>
            <a:ext cx="8474075" cy="522288"/>
          </a:xfrm>
        </p:spPr>
        <p:txBody>
          <a:bodyPr>
            <a:normAutofit fontScale="70000" lnSpcReduction="20000"/>
          </a:bodyPr>
          <a:lstStyle/>
          <a:p>
            <a:r>
              <a:rPr lang="fr-FR" sz="2800" dirty="0">
                <a:solidFill>
                  <a:srgbClr val="EE4D56"/>
                </a:solidFill>
                <a:latin typeface="Georgia" panose="02040502050405020303" pitchFamily="18" charset="0"/>
              </a:rPr>
              <a:t>B. La Directive 2016/943 sur la protection des savoir-faire par le « secret d’affaires » et le décret n°2018-1126 du 11 décembre 2018</a:t>
            </a:r>
          </a:p>
        </p:txBody>
      </p:sp>
    </p:spTree>
    <p:extLst>
      <p:ext uri="{BB962C8B-B14F-4D97-AF65-F5344CB8AC3E}">
        <p14:creationId xmlns:p14="http://schemas.microsoft.com/office/powerpoint/2010/main" val="233739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9FABB-78D7-46FC-9509-EB5992D6060E}"/>
              </a:ext>
            </a:extLst>
          </p:cNvPr>
          <p:cNvSpPr>
            <a:spLocks noGrp="1"/>
          </p:cNvSpPr>
          <p:nvPr>
            <p:ph type="title"/>
          </p:nvPr>
        </p:nvSpPr>
        <p:spPr/>
        <p:txBody>
          <a:bodyPr/>
          <a:lstStyle/>
          <a:p>
            <a:pPr marL="0" indent="0">
              <a:buNone/>
            </a:pPr>
            <a:r>
              <a:rPr lang="fr-FR" dirty="0">
                <a:solidFill>
                  <a:srgbClr val="EE4D56"/>
                </a:solidFill>
              </a:rPr>
              <a:t>I. Les textes</a:t>
            </a:r>
          </a:p>
        </p:txBody>
      </p:sp>
      <p:sp>
        <p:nvSpPr>
          <p:cNvPr id="6" name="Espace réservé du texte 5">
            <a:extLst>
              <a:ext uri="{FF2B5EF4-FFF2-40B4-BE49-F238E27FC236}">
                <a16:creationId xmlns:a16="http://schemas.microsoft.com/office/drawing/2014/main" id="{A789D06B-D5F8-4939-AC47-80177E1AB7AD}"/>
              </a:ext>
            </a:extLst>
          </p:cNvPr>
          <p:cNvSpPr>
            <a:spLocks noGrp="1"/>
          </p:cNvSpPr>
          <p:nvPr>
            <p:ph type="body" idx="4294967295"/>
          </p:nvPr>
        </p:nvSpPr>
        <p:spPr>
          <a:xfrm>
            <a:off x="932688" y="2450593"/>
            <a:ext cx="9289485" cy="4523414"/>
          </a:xfrm>
        </p:spPr>
        <p:txBody>
          <a:bodyPr>
            <a:normAutofit lnSpcReduction="10000"/>
          </a:bodyPr>
          <a:lstStyle/>
          <a:p>
            <a:pPr marL="0" indent="0" algn="just">
              <a:lnSpc>
                <a:spcPct val="100000"/>
              </a:lnSpc>
              <a:buNone/>
            </a:pPr>
            <a:r>
              <a:rPr lang="fr-FR" b="1" u="sng" dirty="0">
                <a:solidFill>
                  <a:schemeClr val="tx1"/>
                </a:solidFill>
                <a:effectLst/>
                <a:latin typeface="Georgia" panose="02040502050405020303" pitchFamily="18" charset="0"/>
                <a:ea typeface="Calibri" panose="020F0502020204030204" pitchFamily="34" charset="0"/>
              </a:rPr>
              <a:t>Article 2 :</a:t>
            </a:r>
            <a:r>
              <a:rPr lang="fr-FR" b="1" dirty="0">
                <a:solidFill>
                  <a:schemeClr val="tx1"/>
                </a:solidFill>
                <a:effectLst/>
                <a:latin typeface="Georgia" panose="02040502050405020303" pitchFamily="18" charset="0"/>
                <a:ea typeface="Calibri" panose="020F0502020204030204" pitchFamily="34" charset="0"/>
              </a:rPr>
              <a:t> </a:t>
            </a:r>
            <a:r>
              <a:rPr lang="fr-FR" dirty="0">
                <a:solidFill>
                  <a:schemeClr val="tx1"/>
                </a:solidFill>
                <a:effectLst/>
                <a:latin typeface="Georgia" panose="02040502050405020303" pitchFamily="18" charset="0"/>
                <a:ea typeface="Calibri" panose="020F0502020204030204" pitchFamily="34" charset="0"/>
              </a:rPr>
              <a:t>(reprise quasi à l’identique de l’article 39.2 de l’Accord sur les ADPIC)</a:t>
            </a:r>
            <a:endParaRPr lang="fr-FR" dirty="0">
              <a:solidFill>
                <a:schemeClr val="tx1"/>
              </a:solidFill>
              <a:latin typeface="Georgia" panose="02040502050405020303" pitchFamily="18" charset="0"/>
            </a:endParaRPr>
          </a:p>
          <a:p>
            <a:pPr marL="0" indent="0" algn="just">
              <a:lnSpc>
                <a:spcPct val="100000"/>
              </a:lnSpc>
              <a:buNone/>
            </a:pPr>
            <a:endParaRPr lang="fr-FR" i="1" dirty="0">
              <a:solidFill>
                <a:schemeClr val="tx1"/>
              </a:solidFill>
              <a:latin typeface="Georgia" panose="02040502050405020303" pitchFamily="18" charset="0"/>
            </a:endParaRPr>
          </a:p>
          <a:p>
            <a:pPr marL="0" indent="0" algn="just">
              <a:lnSpc>
                <a:spcPct val="100000"/>
              </a:lnSpc>
              <a:buNone/>
            </a:pPr>
            <a:r>
              <a:rPr lang="fr-FR" i="1" dirty="0">
                <a:solidFill>
                  <a:schemeClr val="tx1"/>
                </a:solidFill>
                <a:latin typeface="Georgia" panose="02040502050405020303" pitchFamily="18" charset="0"/>
              </a:rPr>
              <a:t>« 1) </a:t>
            </a:r>
            <a:r>
              <a:rPr lang="fr-FR" dirty="0">
                <a:solidFill>
                  <a:schemeClr val="tx1"/>
                </a:solidFill>
                <a:latin typeface="Georgia" panose="02040502050405020303" pitchFamily="18" charset="0"/>
              </a:rPr>
              <a:t>On entend par </a:t>
            </a:r>
            <a:r>
              <a:rPr lang="fr-FR" i="1" dirty="0">
                <a:solidFill>
                  <a:schemeClr val="tx1"/>
                </a:solidFill>
                <a:latin typeface="Georgia" panose="02040502050405020303" pitchFamily="18" charset="0"/>
              </a:rPr>
              <a:t>«secret d'affaires», des informations qui répondent à toutes les conditions suivantes:</a:t>
            </a:r>
          </a:p>
          <a:p>
            <a:pPr marL="457200" indent="-457200" algn="just">
              <a:lnSpc>
                <a:spcPct val="100000"/>
              </a:lnSpc>
              <a:buFont typeface="+mj-lt"/>
              <a:buAutoNum type="alphaLcParenR"/>
            </a:pPr>
            <a:r>
              <a:rPr lang="fr-FR" i="1" dirty="0">
                <a:solidFill>
                  <a:schemeClr val="tx1"/>
                </a:solidFill>
                <a:latin typeface="Georgia" panose="02040502050405020303" pitchFamily="18" charset="0"/>
              </a:rPr>
              <a:t>elles sont secrètes en ce sens que, dans leur globalité ou dans la configuration et l'assemblage exacts de leurs éléments, elles ne sont pas généralement connues des personnes appartenant aux milieux qui s'occupent normalement du genre d'informations en question, ou ne leur sont pas aisément accessibles,</a:t>
            </a:r>
          </a:p>
          <a:p>
            <a:pPr marL="457200" indent="-457200" algn="just">
              <a:lnSpc>
                <a:spcPct val="100000"/>
              </a:lnSpc>
              <a:buFont typeface="+mj-lt"/>
              <a:buAutoNum type="alphaLcParenR"/>
            </a:pPr>
            <a:r>
              <a:rPr lang="fr-FR" i="1" dirty="0">
                <a:solidFill>
                  <a:schemeClr val="tx1"/>
                </a:solidFill>
                <a:latin typeface="Georgia" panose="02040502050405020303" pitchFamily="18" charset="0"/>
              </a:rPr>
              <a:t>elles ont une valeur commerciale parce qu'elles sont secrètes,</a:t>
            </a:r>
          </a:p>
          <a:p>
            <a:pPr marL="457200" indent="-457200" algn="just">
              <a:lnSpc>
                <a:spcPct val="100000"/>
              </a:lnSpc>
              <a:buFont typeface="+mj-lt"/>
              <a:buAutoNum type="alphaLcParenR"/>
            </a:pPr>
            <a:r>
              <a:rPr lang="fr-FR" b="1" i="1" dirty="0">
                <a:solidFill>
                  <a:schemeClr val="tx1"/>
                </a:solidFill>
                <a:latin typeface="Georgia" panose="02040502050405020303" pitchFamily="18" charset="0"/>
              </a:rPr>
              <a:t>elles ont fait l'objet, de la part de la personne qui en a le contrôle de façon licite, de dispositions raisonnables, compte tenu des circonstances, destinées à les garder secrètes; </a:t>
            </a:r>
            <a:r>
              <a:rPr lang="fr-FR" i="1" dirty="0">
                <a:solidFill>
                  <a:schemeClr val="tx1"/>
                </a:solidFill>
                <a:latin typeface="Georgia" panose="02040502050405020303" pitchFamily="18" charset="0"/>
              </a:rPr>
              <a:t>»</a:t>
            </a:r>
          </a:p>
          <a:p>
            <a:pPr marL="457200" indent="-457200" algn="just">
              <a:lnSpc>
                <a:spcPct val="100000"/>
              </a:lnSpc>
              <a:buFont typeface="+mj-lt"/>
              <a:buAutoNum type="alphaLcParenR"/>
            </a:pPr>
            <a:endParaRPr lang="fr-FR" i="1" dirty="0">
              <a:solidFill>
                <a:schemeClr val="tx1"/>
              </a:solidFill>
              <a:latin typeface="Georgia" panose="02040502050405020303" pitchFamily="18" charset="0"/>
            </a:endParaRPr>
          </a:p>
          <a:p>
            <a:pPr algn="just">
              <a:lnSpc>
                <a:spcPct val="100000"/>
              </a:lnSpc>
            </a:pPr>
            <a:r>
              <a:rPr lang="fr-FR" b="1" dirty="0">
                <a:solidFill>
                  <a:schemeClr val="tx1"/>
                </a:solidFill>
                <a:latin typeface="Georgia" panose="02040502050405020303" pitchFamily="18" charset="0"/>
              </a:rPr>
              <a:t>Conditions d’existence du secret des affaires,</a:t>
            </a:r>
          </a:p>
          <a:p>
            <a:pPr algn="just">
              <a:lnSpc>
                <a:spcPct val="100000"/>
              </a:lnSpc>
            </a:pPr>
            <a:r>
              <a:rPr lang="fr-FR" b="1" dirty="0">
                <a:solidFill>
                  <a:schemeClr val="tx1"/>
                </a:solidFill>
                <a:latin typeface="Georgia" panose="02040502050405020303" pitchFamily="18" charset="0"/>
              </a:rPr>
              <a:t>Mais influence aussi la portée des mesures provisoires, conservatoires, injonctions au fond et mesures correctives</a:t>
            </a:r>
            <a:r>
              <a:rPr lang="fr-FR" dirty="0">
                <a:solidFill>
                  <a:schemeClr val="tx1"/>
                </a:solidFill>
                <a:latin typeface="Georgia" panose="02040502050405020303" pitchFamily="18" charset="0"/>
              </a:rPr>
              <a:t>– Articles 11.1, 11.2 et 12.1 – Principe de proportionnalité</a:t>
            </a:r>
          </a:p>
          <a:p>
            <a:pPr marL="457200" indent="-457200" algn="just">
              <a:lnSpc>
                <a:spcPct val="100000"/>
              </a:lnSpc>
              <a:buFont typeface="+mj-lt"/>
              <a:buAutoNum type="alphaLcParenR"/>
            </a:pPr>
            <a:endParaRPr lang="fr-FR" i="1" dirty="0">
              <a:solidFill>
                <a:schemeClr val="tx1"/>
              </a:solidFill>
              <a:latin typeface="Georgia" panose="02040502050405020303" pitchFamily="18" charset="0"/>
            </a:endParaRPr>
          </a:p>
          <a:p>
            <a:pPr algn="just">
              <a:lnSpc>
                <a:spcPct val="100000"/>
              </a:lnSpc>
            </a:pPr>
            <a:endParaRPr lang="fr-FR" i="1" dirty="0">
              <a:solidFill>
                <a:schemeClr val="tx1"/>
              </a:solidFill>
              <a:latin typeface="Georgia" panose="02040502050405020303" pitchFamily="18" charset="0"/>
            </a:endParaRPr>
          </a:p>
          <a:p>
            <a:pPr marL="457200" indent="-457200" algn="just">
              <a:lnSpc>
                <a:spcPct val="100000"/>
              </a:lnSpc>
              <a:buFont typeface="+mj-lt"/>
              <a:buAutoNum type="alphaLcParenR"/>
            </a:pPr>
            <a:endParaRPr lang="fr-FR" i="1" dirty="0">
              <a:solidFill>
                <a:schemeClr val="tx1"/>
              </a:solidFill>
              <a:latin typeface="Georgia" panose="02040502050405020303" pitchFamily="18" charset="0"/>
            </a:endParaRPr>
          </a:p>
          <a:p>
            <a:pPr algn="just">
              <a:lnSpc>
                <a:spcPct val="100000"/>
              </a:lnSpc>
            </a:pPr>
            <a:endParaRPr lang="fr-FR" i="1" dirty="0">
              <a:solidFill>
                <a:schemeClr val="tx1"/>
              </a:solidFill>
              <a:latin typeface="Georgia" panose="02040502050405020303" pitchFamily="18" charset="0"/>
            </a:endParaRPr>
          </a:p>
          <a:p>
            <a:pPr marL="285750" indent="-285750">
              <a:buFont typeface="Arial" panose="020B0604020202020204" pitchFamily="34" charset="0"/>
              <a:buChar char="•"/>
            </a:pPr>
            <a:endParaRPr lang="fr-FR" dirty="0"/>
          </a:p>
        </p:txBody>
      </p:sp>
      <p:sp>
        <p:nvSpPr>
          <p:cNvPr id="7" name="Espace réservé du texte 6">
            <a:extLst>
              <a:ext uri="{FF2B5EF4-FFF2-40B4-BE49-F238E27FC236}">
                <a16:creationId xmlns:a16="http://schemas.microsoft.com/office/drawing/2014/main" id="{BE341CBE-C28F-42EB-942F-8F95EB49DB21}"/>
              </a:ext>
            </a:extLst>
          </p:cNvPr>
          <p:cNvSpPr>
            <a:spLocks noGrp="1"/>
          </p:cNvSpPr>
          <p:nvPr>
            <p:ph type="body" idx="4294967295"/>
          </p:nvPr>
        </p:nvSpPr>
        <p:spPr>
          <a:xfrm>
            <a:off x="1103058" y="1454228"/>
            <a:ext cx="8474075" cy="522288"/>
          </a:xfrm>
        </p:spPr>
        <p:txBody>
          <a:bodyPr>
            <a:normAutofit fontScale="70000" lnSpcReduction="20000"/>
          </a:bodyPr>
          <a:lstStyle/>
          <a:p>
            <a:r>
              <a:rPr lang="fr-FR" sz="2800" dirty="0">
                <a:solidFill>
                  <a:srgbClr val="EE4D56"/>
                </a:solidFill>
                <a:latin typeface="Georgia" panose="02040502050405020303" pitchFamily="18" charset="0"/>
              </a:rPr>
              <a:t>B. La Directive 2016/943 sur la protection des savoir-faire par le « secret d’affaires » et le décret n°2018-1126 du 11 décembre 2018</a:t>
            </a:r>
          </a:p>
        </p:txBody>
      </p:sp>
    </p:spTree>
    <p:extLst>
      <p:ext uri="{BB962C8B-B14F-4D97-AF65-F5344CB8AC3E}">
        <p14:creationId xmlns:p14="http://schemas.microsoft.com/office/powerpoint/2010/main" val="30812203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20210309%20Template%20DTMV</Template>
  <TotalTime>2462</TotalTime>
  <Words>3263</Words>
  <Application>Microsoft Office PowerPoint</Application>
  <PresentationFormat>Personnalisé</PresentationFormat>
  <Paragraphs>269</Paragraphs>
  <Slides>23</Slides>
  <Notes>19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Courier New</vt:lpstr>
      <vt:lpstr>Georgia</vt:lpstr>
      <vt:lpstr>Wingdings</vt:lpstr>
      <vt:lpstr>Thème Office</vt:lpstr>
      <vt:lpstr>« La protection du secret des affaires et les mesures raisonnables pour le protéger »</vt:lpstr>
      <vt:lpstr>INTRODUCTION</vt:lpstr>
      <vt:lpstr>Présentation PowerPoint</vt:lpstr>
      <vt:lpstr>I. Les textes</vt:lpstr>
      <vt:lpstr>I. Les textes</vt:lpstr>
      <vt:lpstr>I. Les textes</vt:lpstr>
      <vt:lpstr>I. Les textes</vt:lpstr>
      <vt:lpstr>I. Les textes</vt:lpstr>
      <vt:lpstr>I. Les textes</vt:lpstr>
      <vt:lpstr>I. Les textes</vt:lpstr>
      <vt:lpstr>I. Les textes</vt:lpstr>
      <vt:lpstr>I. Les textes</vt:lpstr>
      <vt:lpstr>I. Les textes</vt:lpstr>
      <vt:lpstr>I. Les textes – comparaison des dispositions</vt:lpstr>
      <vt:lpstr>I. Les textes</vt:lpstr>
      <vt:lpstr>I. Les textes</vt:lpstr>
      <vt:lpstr>I. Les textes</vt:lpstr>
      <vt:lpstr>II. L’interprétation jurisprudentielle</vt:lpstr>
      <vt:lpstr>II. L’interprétation jurisprudentielle</vt:lpstr>
      <vt:lpstr>II. L’interprétation jurisprudentielle</vt:lpstr>
      <vt:lpstr>II. L’interprétation jurisprudentielle</vt:lpstr>
      <vt:lpstr>II. L’interprétation jurisprudentielle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GASPAR Eléonore</dc:creator>
  <cp:lastModifiedBy>Cécile Sourbes</cp:lastModifiedBy>
  <cp:revision>131</cp:revision>
  <cp:lastPrinted>2022-03-10T12:31:38Z</cp:lastPrinted>
  <dcterms:created xsi:type="dcterms:W3CDTF">2022-01-13T14:52:42Z</dcterms:created>
  <dcterms:modified xsi:type="dcterms:W3CDTF">2022-03-15T13:17:25Z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2020-12-22T00:00:00Z</vt:filetime>
  </property>
  <property fmtid="{D5CDD505-2E9C-101B-9397-08002B2CF9AE}" pid="3" name="Creator">
    <vt:lpwstr>Adobe InDesign 16.0 (Macintosh)</vt:lpwstr>
  </property>
  <property fmtid="{D5CDD505-2E9C-101B-9397-08002B2CF9AE}" pid="4" name="LastSaved">
    <vt:filetime>2020-12-22T00:00:00Z</vt:filetime>
  </property>
  <property fmtid="{D5CDD505-2E9C-101B-9397-08002B2CF9AE}" pid="5" name="ContentTypeId">
    <vt:lpwstr>0x0101003A93071FB9BC3643AA3CE685D5BBA6E0</vt:lpwstr>
  </property>
</Properties>
</file>